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59" r:id="rId3"/>
    <p:sldId id="260" r:id="rId4"/>
    <p:sldId id="257" r:id="rId5"/>
    <p:sldId id="263" r:id="rId6"/>
    <p:sldId id="265" r:id="rId7"/>
    <p:sldId id="264" r:id="rId8"/>
    <p:sldId id="272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1566C-8326-4A1F-86DF-F1A1C0886B19}" v="386" dt="2022-12-25T23:37:26.0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8" autoAdjust="0"/>
    <p:restoredTop sz="94660"/>
  </p:normalViewPr>
  <p:slideViewPr>
    <p:cSldViewPr snapToGrid="0">
      <p:cViewPr>
        <p:scale>
          <a:sx n="96" d="100"/>
          <a:sy n="96" d="100"/>
        </p:scale>
        <p:origin x="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3B61566C-8326-4A1F-86DF-F1A1C0886B19}"/>
    <pc:docChg chg="undo custSel addSld delSld modSld">
      <pc:chgData name="Michael Kuniega" userId="999f7fd1-0dc3-4cba-81fd-6a42a8d75a98" providerId="ADAL" clId="{3B61566C-8326-4A1F-86DF-F1A1C0886B19}" dt="2022-12-25T23:37:45.560" v="1443" actId="20577"/>
      <pc:docMkLst>
        <pc:docMk/>
      </pc:docMkLst>
      <pc:sldChg chg="modSp modAnim">
        <pc:chgData name="Michael Kuniega" userId="999f7fd1-0dc3-4cba-81fd-6a42a8d75a98" providerId="ADAL" clId="{3B61566C-8326-4A1F-86DF-F1A1C0886B19}" dt="2022-12-25T22:38:48.793" v="863" actId="208"/>
        <pc:sldMkLst>
          <pc:docMk/>
          <pc:sldMk cId="0" sldId="257"/>
        </pc:sldMkLst>
        <pc:spChg chg="mod">
          <ac:chgData name="Michael Kuniega" userId="999f7fd1-0dc3-4cba-81fd-6a42a8d75a98" providerId="ADAL" clId="{3B61566C-8326-4A1F-86DF-F1A1C0886B19}" dt="2022-12-25T22:29:46.222" v="811"/>
          <ac:spMkLst>
            <pc:docMk/>
            <pc:sldMk cId="0" sldId="257"/>
            <ac:spMk id="3075" creationId="{AD1BA9D2-6076-4E67-9113-72D06B913C25}"/>
          </ac:spMkLst>
        </pc:spChg>
        <pc:spChg chg="mod">
          <ac:chgData name="Michael Kuniega" userId="999f7fd1-0dc3-4cba-81fd-6a42a8d75a98" providerId="ADAL" clId="{3B61566C-8326-4A1F-86DF-F1A1C0886B19}" dt="2022-12-25T22:38:48.793" v="863" actId="208"/>
          <ac:spMkLst>
            <pc:docMk/>
            <pc:sldMk cId="0" sldId="257"/>
            <ac:spMk id="3076" creationId="{7447964A-248D-48CE-85FF-297976D2CD4C}"/>
          </ac:spMkLst>
        </pc:spChg>
        <pc:spChg chg="mod">
          <ac:chgData name="Michael Kuniega" userId="999f7fd1-0dc3-4cba-81fd-6a42a8d75a98" providerId="ADAL" clId="{3B61566C-8326-4A1F-86DF-F1A1C0886B19}" dt="2022-12-25T22:29:37.017" v="807" actId="14100"/>
          <ac:spMkLst>
            <pc:docMk/>
            <pc:sldMk cId="0" sldId="257"/>
            <ac:spMk id="3077" creationId="{CCEAB0ED-E6C8-46C2-B57E-3C9ACFC4B303}"/>
          </ac:spMkLst>
        </pc:spChg>
        <pc:spChg chg="mod">
          <ac:chgData name="Michael Kuniega" userId="999f7fd1-0dc3-4cba-81fd-6a42a8d75a98" providerId="ADAL" clId="{3B61566C-8326-4A1F-86DF-F1A1C0886B19}" dt="2022-12-25T22:24:30.883" v="726" actId="1076"/>
          <ac:spMkLst>
            <pc:docMk/>
            <pc:sldMk cId="0" sldId="257"/>
            <ac:spMk id="8194" creationId="{5C3C6D61-28BA-4E94-A463-41DE61B69551}"/>
          </ac:spMkLst>
        </pc:spChg>
        <pc:picChg chg="mod">
          <ac:chgData name="Michael Kuniega" userId="999f7fd1-0dc3-4cba-81fd-6a42a8d75a98" providerId="ADAL" clId="{3B61566C-8326-4A1F-86DF-F1A1C0886B19}" dt="2022-12-25T22:25:18.331" v="734" actId="1076"/>
          <ac:picMkLst>
            <pc:docMk/>
            <pc:sldMk cId="0" sldId="257"/>
            <ac:picMk id="9" creationId="{C66CA3E4-B307-43B3-A55A-11871DFA2170}"/>
          </ac:picMkLst>
        </pc:picChg>
      </pc:sldChg>
      <pc:sldChg chg="addSp delSp modSp new mod chgLayout">
        <pc:chgData name="Michael Kuniega" userId="999f7fd1-0dc3-4cba-81fd-6a42a8d75a98" providerId="ADAL" clId="{3B61566C-8326-4A1F-86DF-F1A1C0886B19}" dt="2022-12-25T22:13:08.234" v="474" actId="700"/>
        <pc:sldMkLst>
          <pc:docMk/>
          <pc:sldMk cId="842167389" sldId="259"/>
        </pc:sldMkLst>
        <pc:spChg chg="add mod">
          <ac:chgData name="Michael Kuniega" userId="999f7fd1-0dc3-4cba-81fd-6a42a8d75a98" providerId="ADAL" clId="{3B61566C-8326-4A1F-86DF-F1A1C0886B19}" dt="2022-12-25T22:08:09.716" v="332" actId="1076"/>
          <ac:spMkLst>
            <pc:docMk/>
            <pc:sldMk cId="842167389" sldId="259"/>
            <ac:spMk id="2" creationId="{2A2C7278-6890-DDF9-C303-238E9DE22FD6}"/>
          </ac:spMkLst>
        </pc:spChg>
        <pc:spChg chg="add del mod">
          <ac:chgData name="Michael Kuniega" userId="999f7fd1-0dc3-4cba-81fd-6a42a8d75a98" providerId="ADAL" clId="{3B61566C-8326-4A1F-86DF-F1A1C0886B19}" dt="2022-12-25T22:01:47.124" v="71" actId="478"/>
          <ac:spMkLst>
            <pc:docMk/>
            <pc:sldMk cId="842167389" sldId="259"/>
            <ac:spMk id="3" creationId="{F45E774A-B848-BA3A-77F6-0B5333E1EF8F}"/>
          </ac:spMkLst>
        </pc:spChg>
        <pc:spChg chg="add mod">
          <ac:chgData name="Michael Kuniega" userId="999f7fd1-0dc3-4cba-81fd-6a42a8d75a98" providerId="ADAL" clId="{3B61566C-8326-4A1F-86DF-F1A1C0886B19}" dt="2022-12-25T22:12:38.394" v="472" actId="6549"/>
          <ac:spMkLst>
            <pc:docMk/>
            <pc:sldMk cId="842167389" sldId="259"/>
            <ac:spMk id="6" creationId="{92078522-0A00-EDD0-D31D-42C08B0BF56F}"/>
          </ac:spMkLst>
        </pc:spChg>
        <pc:spChg chg="add del mod">
          <ac:chgData name="Michael Kuniega" userId="999f7fd1-0dc3-4cba-81fd-6a42a8d75a98" providerId="ADAL" clId="{3B61566C-8326-4A1F-86DF-F1A1C0886B19}" dt="2022-12-25T22:12:43.508" v="473" actId="478"/>
          <ac:spMkLst>
            <pc:docMk/>
            <pc:sldMk cId="842167389" sldId="259"/>
            <ac:spMk id="7" creationId="{5CA53BFC-C233-1D3D-B619-493F43D424E8}"/>
          </ac:spMkLst>
        </pc:spChg>
        <pc:graphicFrameChg chg="add del mod">
          <ac:chgData name="Michael Kuniega" userId="999f7fd1-0dc3-4cba-81fd-6a42a8d75a98" providerId="ADAL" clId="{3B61566C-8326-4A1F-86DF-F1A1C0886B19}" dt="2022-12-25T22:02:07.424" v="75" actId="3680"/>
          <ac:graphicFrameMkLst>
            <pc:docMk/>
            <pc:sldMk cId="842167389" sldId="259"/>
            <ac:graphicFrameMk id="4" creationId="{D71F56E9-6EDD-3DD3-317D-39758F0B1FB9}"/>
          </ac:graphicFrameMkLst>
        </pc:graphicFrameChg>
        <pc:graphicFrameChg chg="add mod modGraphic">
          <ac:chgData name="Michael Kuniega" userId="999f7fd1-0dc3-4cba-81fd-6a42a8d75a98" providerId="ADAL" clId="{3B61566C-8326-4A1F-86DF-F1A1C0886B19}" dt="2022-12-25T22:10:57.700" v="349" actId="404"/>
          <ac:graphicFrameMkLst>
            <pc:docMk/>
            <pc:sldMk cId="842167389" sldId="259"/>
            <ac:graphicFrameMk id="5" creationId="{AB45F62C-377F-2700-E167-FADBC867BB9B}"/>
          </ac:graphicFrameMkLst>
        </pc:graphicFrameChg>
      </pc:sldChg>
      <pc:sldChg chg="addSp modSp new mod modAnim">
        <pc:chgData name="Michael Kuniega" userId="999f7fd1-0dc3-4cba-81fd-6a42a8d75a98" providerId="ADAL" clId="{3B61566C-8326-4A1F-86DF-F1A1C0886B19}" dt="2022-12-25T22:23:40.126" v="717"/>
        <pc:sldMkLst>
          <pc:docMk/>
          <pc:sldMk cId="784850111" sldId="260"/>
        </pc:sldMkLst>
        <pc:spChg chg="add mod">
          <ac:chgData name="Michael Kuniega" userId="999f7fd1-0dc3-4cba-81fd-6a42a8d75a98" providerId="ADAL" clId="{3B61566C-8326-4A1F-86DF-F1A1C0886B19}" dt="2022-12-25T22:17:15.776" v="585" actId="20577"/>
          <ac:spMkLst>
            <pc:docMk/>
            <pc:sldMk cId="784850111" sldId="260"/>
            <ac:spMk id="2" creationId="{6A4A8BB2-15AA-E31E-B3BE-2261979C2A74}"/>
          </ac:spMkLst>
        </pc:spChg>
        <pc:spChg chg="add mod">
          <ac:chgData name="Michael Kuniega" userId="999f7fd1-0dc3-4cba-81fd-6a42a8d75a98" providerId="ADAL" clId="{3B61566C-8326-4A1F-86DF-F1A1C0886B19}" dt="2022-12-25T22:18:23.391" v="597" actId="1076"/>
          <ac:spMkLst>
            <pc:docMk/>
            <pc:sldMk cId="784850111" sldId="260"/>
            <ac:spMk id="6" creationId="{715C7882-1A70-FB64-A346-D25EB423234A}"/>
          </ac:spMkLst>
        </pc:spChg>
        <pc:spChg chg="add mod">
          <ac:chgData name="Michael Kuniega" userId="999f7fd1-0dc3-4cba-81fd-6a42a8d75a98" providerId="ADAL" clId="{3B61566C-8326-4A1F-86DF-F1A1C0886B19}" dt="2022-12-25T22:22:04.503" v="700" actId="20577"/>
          <ac:spMkLst>
            <pc:docMk/>
            <pc:sldMk cId="784850111" sldId="260"/>
            <ac:spMk id="7" creationId="{1FEEB790-F0D7-6B0C-2EBB-66A0DD551739}"/>
          </ac:spMkLst>
        </pc:spChg>
        <pc:cxnChg chg="add mod">
          <ac:chgData name="Michael Kuniega" userId="999f7fd1-0dc3-4cba-81fd-6a42a8d75a98" providerId="ADAL" clId="{3B61566C-8326-4A1F-86DF-F1A1C0886B19}" dt="2022-12-25T22:21:00.139" v="656" actId="14100"/>
          <ac:cxnSpMkLst>
            <pc:docMk/>
            <pc:sldMk cId="784850111" sldId="260"/>
            <ac:cxnSpMk id="4" creationId="{91CB6731-0E7D-8417-4B5F-928CCEEB6D25}"/>
          </ac:cxnSpMkLst>
        </pc:cxnChg>
        <pc:cxnChg chg="add mod">
          <ac:chgData name="Michael Kuniega" userId="999f7fd1-0dc3-4cba-81fd-6a42a8d75a98" providerId="ADAL" clId="{3B61566C-8326-4A1F-86DF-F1A1C0886B19}" dt="2022-12-25T22:22:43.562" v="704" actId="14100"/>
          <ac:cxnSpMkLst>
            <pc:docMk/>
            <pc:sldMk cId="784850111" sldId="260"/>
            <ac:cxnSpMk id="8" creationId="{643F8397-E98B-24C4-C3A9-B0812EBB0358}"/>
          </ac:cxnSpMkLst>
        </pc:cxnChg>
        <pc:cxnChg chg="add mod">
          <ac:chgData name="Michael Kuniega" userId="999f7fd1-0dc3-4cba-81fd-6a42a8d75a98" providerId="ADAL" clId="{3B61566C-8326-4A1F-86DF-F1A1C0886B19}" dt="2022-12-25T22:22:49.123" v="705" actId="14100"/>
          <ac:cxnSpMkLst>
            <pc:docMk/>
            <pc:sldMk cId="784850111" sldId="260"/>
            <ac:cxnSpMk id="9" creationId="{7C91D35E-F978-2262-6BBC-DD1DE8710C5E}"/>
          </ac:cxnSpMkLst>
        </pc:cxnChg>
        <pc:cxnChg chg="add mod">
          <ac:chgData name="Michael Kuniega" userId="999f7fd1-0dc3-4cba-81fd-6a42a8d75a98" providerId="ADAL" clId="{3B61566C-8326-4A1F-86DF-F1A1C0886B19}" dt="2022-12-25T22:22:54.774" v="706" actId="14100"/>
          <ac:cxnSpMkLst>
            <pc:docMk/>
            <pc:sldMk cId="784850111" sldId="260"/>
            <ac:cxnSpMk id="14" creationId="{474DDC37-CD83-8330-81C7-DAD7322052B5}"/>
          </ac:cxnSpMkLst>
        </pc:cxnChg>
      </pc:sldChg>
      <pc:sldChg chg="del">
        <pc:chgData name="Michael Kuniega" userId="999f7fd1-0dc3-4cba-81fd-6a42a8d75a98" providerId="ADAL" clId="{3B61566C-8326-4A1F-86DF-F1A1C0886B19}" dt="2022-12-25T22:08:50.262" v="341" actId="47"/>
        <pc:sldMkLst>
          <pc:docMk/>
          <pc:sldMk cId="794892962" sldId="260"/>
        </pc:sldMkLst>
      </pc:sldChg>
      <pc:sldChg chg="del">
        <pc:chgData name="Michael Kuniega" userId="999f7fd1-0dc3-4cba-81fd-6a42a8d75a98" providerId="ADAL" clId="{3B61566C-8326-4A1F-86DF-F1A1C0886B19}" dt="2022-12-25T22:26:16.355" v="757" actId="47"/>
        <pc:sldMkLst>
          <pc:docMk/>
          <pc:sldMk cId="631906706" sldId="262"/>
        </pc:sldMkLst>
      </pc:sldChg>
      <pc:sldChg chg="modSp add mod">
        <pc:chgData name="Michael Kuniega" userId="999f7fd1-0dc3-4cba-81fd-6a42a8d75a98" providerId="ADAL" clId="{3B61566C-8326-4A1F-86DF-F1A1C0886B19}" dt="2022-12-25T22:39:02.487" v="864" actId="208"/>
        <pc:sldMkLst>
          <pc:docMk/>
          <pc:sldMk cId="2292576572" sldId="263"/>
        </pc:sldMkLst>
        <pc:spChg chg="mod">
          <ac:chgData name="Michael Kuniega" userId="999f7fd1-0dc3-4cba-81fd-6a42a8d75a98" providerId="ADAL" clId="{3B61566C-8326-4A1F-86DF-F1A1C0886B19}" dt="2022-12-25T22:29:27.472" v="804"/>
          <ac:spMkLst>
            <pc:docMk/>
            <pc:sldMk cId="2292576572" sldId="263"/>
            <ac:spMk id="3075" creationId="{AD1BA9D2-6076-4E67-9113-72D06B913C25}"/>
          </ac:spMkLst>
        </pc:spChg>
        <pc:spChg chg="mod">
          <ac:chgData name="Michael Kuniega" userId="999f7fd1-0dc3-4cba-81fd-6a42a8d75a98" providerId="ADAL" clId="{3B61566C-8326-4A1F-86DF-F1A1C0886B19}" dt="2022-12-25T22:39:02.487" v="864" actId="208"/>
          <ac:spMkLst>
            <pc:docMk/>
            <pc:sldMk cId="2292576572" sldId="263"/>
            <ac:spMk id="3076" creationId="{7447964A-248D-48CE-85FF-297976D2CD4C}"/>
          </ac:spMkLst>
        </pc:spChg>
        <pc:spChg chg="mod">
          <ac:chgData name="Michael Kuniega" userId="999f7fd1-0dc3-4cba-81fd-6a42a8d75a98" providerId="ADAL" clId="{3B61566C-8326-4A1F-86DF-F1A1C0886B19}" dt="2022-12-25T22:29:20.538" v="802" actId="14100"/>
          <ac:spMkLst>
            <pc:docMk/>
            <pc:sldMk cId="2292576572" sldId="263"/>
            <ac:spMk id="3077" creationId="{CCEAB0ED-E6C8-46C2-B57E-3C9ACFC4B303}"/>
          </ac:spMkLst>
        </pc:spChg>
      </pc:sldChg>
      <pc:sldChg chg="addSp delSp modSp add mod modAnim">
        <pc:chgData name="Michael Kuniega" userId="999f7fd1-0dc3-4cba-81fd-6a42a8d75a98" providerId="ADAL" clId="{3B61566C-8326-4A1F-86DF-F1A1C0886B19}" dt="2022-12-25T22:39:37.402" v="866" actId="208"/>
        <pc:sldMkLst>
          <pc:docMk/>
          <pc:sldMk cId="4083936889" sldId="264"/>
        </pc:sldMkLst>
        <pc:spChg chg="add mod">
          <ac:chgData name="Michael Kuniega" userId="999f7fd1-0dc3-4cba-81fd-6a42a8d75a98" providerId="ADAL" clId="{3B61566C-8326-4A1F-86DF-F1A1C0886B19}" dt="2022-12-25T22:38:24.218" v="861" actId="1037"/>
          <ac:spMkLst>
            <pc:docMk/>
            <pc:sldMk cId="4083936889" sldId="264"/>
            <ac:spMk id="2" creationId="{5BE7503B-D8E5-061B-8371-9E45989B0780}"/>
          </ac:spMkLst>
        </pc:spChg>
        <pc:spChg chg="add mod">
          <ac:chgData name="Michael Kuniega" userId="999f7fd1-0dc3-4cba-81fd-6a42a8d75a98" providerId="ADAL" clId="{3B61566C-8326-4A1F-86DF-F1A1C0886B19}" dt="2022-12-25T22:38:19.329" v="857" actId="1037"/>
          <ac:spMkLst>
            <pc:docMk/>
            <pc:sldMk cId="4083936889" sldId="264"/>
            <ac:spMk id="6" creationId="{731625A3-93B8-DE70-0C9C-C2AF9E29F203}"/>
          </ac:spMkLst>
        </pc:spChg>
        <pc:spChg chg="mod">
          <ac:chgData name="Michael Kuniega" userId="999f7fd1-0dc3-4cba-81fd-6a42a8d75a98" providerId="ADAL" clId="{3B61566C-8326-4A1F-86DF-F1A1C0886B19}" dt="2022-12-25T22:29:04.516" v="797"/>
          <ac:spMkLst>
            <pc:docMk/>
            <pc:sldMk cId="4083936889" sldId="264"/>
            <ac:spMk id="3075" creationId="{AD1BA9D2-6076-4E67-9113-72D06B913C25}"/>
          </ac:spMkLst>
        </pc:spChg>
        <pc:spChg chg="mod">
          <ac:chgData name="Michael Kuniega" userId="999f7fd1-0dc3-4cba-81fd-6a42a8d75a98" providerId="ADAL" clId="{3B61566C-8326-4A1F-86DF-F1A1C0886B19}" dt="2022-12-25T22:39:37.402" v="866" actId="208"/>
          <ac:spMkLst>
            <pc:docMk/>
            <pc:sldMk cId="4083936889" sldId="264"/>
            <ac:spMk id="3076" creationId="{7447964A-248D-48CE-85FF-297976D2CD4C}"/>
          </ac:spMkLst>
        </pc:spChg>
        <pc:spChg chg="mod">
          <ac:chgData name="Michael Kuniega" userId="999f7fd1-0dc3-4cba-81fd-6a42a8d75a98" providerId="ADAL" clId="{3B61566C-8326-4A1F-86DF-F1A1C0886B19}" dt="2022-12-25T22:30:10.910" v="817" actId="20577"/>
          <ac:spMkLst>
            <pc:docMk/>
            <pc:sldMk cId="4083936889" sldId="264"/>
            <ac:spMk id="3077" creationId="{CCEAB0ED-E6C8-46C2-B57E-3C9ACFC4B303}"/>
          </ac:spMkLst>
        </pc:spChg>
        <pc:picChg chg="del">
          <ac:chgData name="Michael Kuniega" userId="999f7fd1-0dc3-4cba-81fd-6a42a8d75a98" providerId="ADAL" clId="{3B61566C-8326-4A1F-86DF-F1A1C0886B19}" dt="2022-12-25T22:28:07.315" v="781" actId="478"/>
          <ac:picMkLst>
            <pc:docMk/>
            <pc:sldMk cId="4083936889" sldId="264"/>
            <ac:picMk id="9" creationId="{C66CA3E4-B307-43B3-A55A-11871DFA2170}"/>
          </ac:picMkLst>
        </pc:picChg>
        <pc:cxnChg chg="add mod">
          <ac:chgData name="Michael Kuniega" userId="999f7fd1-0dc3-4cba-81fd-6a42a8d75a98" providerId="ADAL" clId="{3B61566C-8326-4A1F-86DF-F1A1C0886B19}" dt="2022-12-25T22:31:06.364" v="824" actId="1076"/>
          <ac:cxnSpMkLst>
            <pc:docMk/>
            <pc:sldMk cId="4083936889" sldId="264"/>
            <ac:cxnSpMk id="3" creationId="{F5271F50-AD26-DFB3-978E-FB808A8EB128}"/>
          </ac:cxnSpMkLst>
        </pc:cxnChg>
        <pc:cxnChg chg="add mod">
          <ac:chgData name="Michael Kuniega" userId="999f7fd1-0dc3-4cba-81fd-6a42a8d75a98" providerId="ADAL" clId="{3B61566C-8326-4A1F-86DF-F1A1C0886B19}" dt="2022-12-25T22:31:30.650" v="828" actId="1076"/>
          <ac:cxnSpMkLst>
            <pc:docMk/>
            <pc:sldMk cId="4083936889" sldId="264"/>
            <ac:cxnSpMk id="4" creationId="{996806B9-AC48-504C-0753-49C4117D840F}"/>
          </ac:cxnSpMkLst>
        </pc:cxnChg>
      </pc:sldChg>
      <pc:sldChg chg="modSp add mod">
        <pc:chgData name="Michael Kuniega" userId="999f7fd1-0dc3-4cba-81fd-6a42a8d75a98" providerId="ADAL" clId="{3B61566C-8326-4A1F-86DF-F1A1C0886B19}" dt="2022-12-25T23:04:49.012" v="1434" actId="20577"/>
        <pc:sldMkLst>
          <pc:docMk/>
          <pc:sldMk cId="1622929519" sldId="265"/>
        </pc:sldMkLst>
        <pc:spChg chg="mod">
          <ac:chgData name="Michael Kuniega" userId="999f7fd1-0dc3-4cba-81fd-6a42a8d75a98" providerId="ADAL" clId="{3B61566C-8326-4A1F-86DF-F1A1C0886B19}" dt="2022-12-25T22:39:22.656" v="865" actId="208"/>
          <ac:spMkLst>
            <pc:docMk/>
            <pc:sldMk cId="1622929519" sldId="265"/>
            <ac:spMk id="3076" creationId="{7447964A-248D-48CE-85FF-297976D2CD4C}"/>
          </ac:spMkLst>
        </pc:spChg>
        <pc:spChg chg="mod">
          <ac:chgData name="Michael Kuniega" userId="999f7fd1-0dc3-4cba-81fd-6a42a8d75a98" providerId="ADAL" clId="{3B61566C-8326-4A1F-86DF-F1A1C0886B19}" dt="2022-12-25T23:04:49.012" v="1434" actId="20577"/>
          <ac:spMkLst>
            <pc:docMk/>
            <pc:sldMk cId="1622929519" sldId="265"/>
            <ac:spMk id="3077" creationId="{CCEAB0ED-E6C8-46C2-B57E-3C9ACFC4B303}"/>
          </ac:spMkLst>
        </pc:spChg>
      </pc:sldChg>
      <pc:sldChg chg="modSp add mod">
        <pc:chgData name="Michael Kuniega" userId="999f7fd1-0dc3-4cba-81fd-6a42a8d75a98" providerId="ADAL" clId="{3B61566C-8326-4A1F-86DF-F1A1C0886B19}" dt="2022-12-25T23:37:30.711" v="1437" actId="20577"/>
        <pc:sldMkLst>
          <pc:docMk/>
          <pc:sldMk cId="455960594" sldId="266"/>
        </pc:sldMkLst>
        <pc:spChg chg="mod">
          <ac:chgData name="Michael Kuniega" userId="999f7fd1-0dc3-4cba-81fd-6a42a8d75a98" providerId="ADAL" clId="{3B61566C-8326-4A1F-86DF-F1A1C0886B19}" dt="2022-12-25T23:37:30.711" v="1437" actId="20577"/>
          <ac:spMkLst>
            <pc:docMk/>
            <pc:sldMk cId="455960594" sldId="266"/>
            <ac:spMk id="6" creationId="{3AD17674-2515-4903-87BA-63BCC6FFB349}"/>
          </ac:spMkLst>
        </pc:spChg>
        <pc:picChg chg="mod">
          <ac:chgData name="Michael Kuniega" userId="999f7fd1-0dc3-4cba-81fd-6a42a8d75a98" providerId="ADAL" clId="{3B61566C-8326-4A1F-86DF-F1A1C0886B19}" dt="2022-12-25T22:40:31.384" v="874" actId="1076"/>
          <ac:picMkLst>
            <pc:docMk/>
            <pc:sldMk cId="455960594" sldId="266"/>
            <ac:picMk id="9" creationId="{452D3D1A-55AB-4C21-9C52-AACD586ACD15}"/>
          </ac:picMkLst>
        </pc:picChg>
      </pc:sldChg>
      <pc:sldChg chg="modSp mod">
        <pc:chgData name="Michael Kuniega" userId="999f7fd1-0dc3-4cba-81fd-6a42a8d75a98" providerId="ADAL" clId="{3B61566C-8326-4A1F-86DF-F1A1C0886B19}" dt="2022-12-25T23:37:37.703" v="1439" actId="20577"/>
        <pc:sldMkLst>
          <pc:docMk/>
          <pc:sldMk cId="1889649311" sldId="267"/>
        </pc:sldMkLst>
        <pc:spChg chg="mod">
          <ac:chgData name="Michael Kuniega" userId="999f7fd1-0dc3-4cba-81fd-6a42a8d75a98" providerId="ADAL" clId="{3B61566C-8326-4A1F-86DF-F1A1C0886B19}" dt="2022-12-25T23:37:37.703" v="1439" actId="20577"/>
          <ac:spMkLst>
            <pc:docMk/>
            <pc:sldMk cId="1889649311" sldId="267"/>
            <ac:spMk id="6" creationId="{3AD17674-2515-4903-87BA-63BCC6FFB349}"/>
          </ac:spMkLst>
        </pc:spChg>
        <pc:picChg chg="mod">
          <ac:chgData name="Michael Kuniega" userId="999f7fd1-0dc3-4cba-81fd-6a42a8d75a98" providerId="ADAL" clId="{3B61566C-8326-4A1F-86DF-F1A1C0886B19}" dt="2022-12-25T22:42:43.894" v="904" actId="1076"/>
          <ac:picMkLst>
            <pc:docMk/>
            <pc:sldMk cId="1889649311" sldId="267"/>
            <ac:picMk id="9" creationId="{452D3D1A-55AB-4C21-9C52-AACD586ACD15}"/>
          </ac:picMkLst>
        </pc:picChg>
      </pc:sldChg>
      <pc:sldChg chg="delSp modSp mod">
        <pc:chgData name="Michael Kuniega" userId="999f7fd1-0dc3-4cba-81fd-6a42a8d75a98" providerId="ADAL" clId="{3B61566C-8326-4A1F-86DF-F1A1C0886B19}" dt="2022-12-25T23:37:41.761" v="1441" actId="20577"/>
        <pc:sldMkLst>
          <pc:docMk/>
          <pc:sldMk cId="1498843086" sldId="268"/>
        </pc:sldMkLst>
        <pc:spChg chg="add mod">
          <ac:chgData name="Michael Kuniega" userId="999f7fd1-0dc3-4cba-81fd-6a42a8d75a98" providerId="ADAL" clId="{3B61566C-8326-4A1F-86DF-F1A1C0886B19}" dt="2022-12-25T22:55:46.336" v="1301" actId="14100"/>
          <ac:spMkLst>
            <pc:docMk/>
            <pc:sldMk cId="1498843086" sldId="268"/>
            <ac:spMk id="2" creationId="{86FEA1F5-01B6-5805-65D6-F319E6E43B77}"/>
          </ac:spMkLst>
        </pc:spChg>
        <pc:spChg chg="add mod">
          <ac:chgData name="Michael Kuniega" userId="999f7fd1-0dc3-4cba-81fd-6a42a8d75a98" providerId="ADAL" clId="{3B61566C-8326-4A1F-86DF-F1A1C0886B19}" dt="2022-12-25T22:57:48.902" v="1401" actId="1076"/>
          <ac:spMkLst>
            <pc:docMk/>
            <pc:sldMk cId="1498843086" sldId="268"/>
            <ac:spMk id="3" creationId="{5091018C-9CF6-73FD-C114-4FD1A27915EA}"/>
          </ac:spMkLst>
        </pc:spChg>
        <pc:spChg chg="del">
          <ac:chgData name="Michael Kuniega" userId="999f7fd1-0dc3-4cba-81fd-6a42a8d75a98" providerId="ADAL" clId="{3B61566C-8326-4A1F-86DF-F1A1C0886B19}" dt="2022-12-25T22:47:01.636" v="924" actId="478"/>
          <ac:spMkLst>
            <pc:docMk/>
            <pc:sldMk cId="1498843086" sldId="268"/>
            <ac:spMk id="3075" creationId="{AD1BA9D2-6076-4E67-9113-72D06B913C25}"/>
          </ac:spMkLst>
        </pc:spChg>
        <pc:spChg chg="mod">
          <ac:chgData name="Michael Kuniega" userId="999f7fd1-0dc3-4cba-81fd-6a42a8d75a98" providerId="ADAL" clId="{3B61566C-8326-4A1F-86DF-F1A1C0886B19}" dt="2022-12-25T22:57:55.717" v="1402" actId="1076"/>
          <ac:spMkLst>
            <pc:docMk/>
            <pc:sldMk cId="1498843086" sldId="268"/>
            <ac:spMk id="3076" creationId="{7447964A-248D-48CE-85FF-297976D2CD4C}"/>
          </ac:spMkLst>
        </pc:spChg>
        <pc:spChg chg="mod">
          <ac:chgData name="Michael Kuniega" userId="999f7fd1-0dc3-4cba-81fd-6a42a8d75a98" providerId="ADAL" clId="{3B61566C-8326-4A1F-86DF-F1A1C0886B19}" dt="2022-12-25T23:37:41.761" v="1441" actId="20577"/>
          <ac:spMkLst>
            <pc:docMk/>
            <pc:sldMk cId="1498843086" sldId="268"/>
            <ac:spMk id="3077" creationId="{CCEAB0ED-E6C8-46C2-B57E-3C9ACFC4B303}"/>
          </ac:spMkLst>
        </pc:spChg>
        <pc:spChg chg="del">
          <ac:chgData name="Michael Kuniega" userId="999f7fd1-0dc3-4cba-81fd-6a42a8d75a98" providerId="ADAL" clId="{3B61566C-8326-4A1F-86DF-F1A1C0886B19}" dt="2022-12-25T22:44:37.311" v="918" actId="478"/>
          <ac:spMkLst>
            <pc:docMk/>
            <pc:sldMk cId="1498843086" sldId="268"/>
            <ac:spMk id="8194" creationId="{5C3C6D61-28BA-4E94-A463-41DE61B69551}"/>
          </ac:spMkLst>
        </pc:spChg>
        <pc:spChg chg="mod">
          <ac:chgData name="Michael Kuniega" userId="999f7fd1-0dc3-4cba-81fd-6a42a8d75a98" providerId="ADAL" clId="{3B61566C-8326-4A1F-86DF-F1A1C0886B19}" dt="2022-12-25T22:43:43.187" v="915" actId="1076"/>
          <ac:spMkLst>
            <pc:docMk/>
            <pc:sldMk cId="1498843086" sldId="268"/>
            <ac:spMk id="12290" creationId="{8763F015-144D-4544-8ECD-9716C6C1883B}"/>
          </ac:spMkLst>
        </pc:spChg>
        <pc:picChg chg="del">
          <ac:chgData name="Michael Kuniega" userId="999f7fd1-0dc3-4cba-81fd-6a42a8d75a98" providerId="ADAL" clId="{3B61566C-8326-4A1F-86DF-F1A1C0886B19}" dt="2022-12-25T22:46:31.398" v="920" actId="478"/>
          <ac:picMkLst>
            <pc:docMk/>
            <pc:sldMk cId="1498843086" sldId="268"/>
            <ac:picMk id="9" creationId="{C66CA3E4-B307-43B3-A55A-11871DFA2170}"/>
          </ac:picMkLst>
        </pc:picChg>
        <pc:cxnChg chg="add mod">
          <ac:chgData name="Michael Kuniega" userId="999f7fd1-0dc3-4cba-81fd-6a42a8d75a98" providerId="ADAL" clId="{3B61566C-8326-4A1F-86DF-F1A1C0886B19}" dt="2022-12-25T22:56:51.650" v="1333" actId="1076"/>
          <ac:cxnSpMkLst>
            <pc:docMk/>
            <pc:sldMk cId="1498843086" sldId="268"/>
            <ac:cxnSpMk id="4" creationId="{CED397FE-3E3B-75CB-4B52-03F0EFBC0294}"/>
          </ac:cxnSpMkLst>
        </pc:cxnChg>
        <pc:cxnChg chg="add mod">
          <ac:chgData name="Michael Kuniega" userId="999f7fd1-0dc3-4cba-81fd-6a42a8d75a98" providerId="ADAL" clId="{3B61566C-8326-4A1F-86DF-F1A1C0886B19}" dt="2022-12-25T22:57:22.412" v="1396" actId="1037"/>
          <ac:cxnSpMkLst>
            <pc:docMk/>
            <pc:sldMk cId="1498843086" sldId="268"/>
            <ac:cxnSpMk id="5" creationId="{339EA9B3-B2BE-A7CB-4B4B-1D5EC6B27E13}"/>
          </ac:cxnSpMkLst>
        </pc:cxnChg>
        <pc:cxnChg chg="add mod">
          <ac:chgData name="Michael Kuniega" userId="999f7fd1-0dc3-4cba-81fd-6a42a8d75a98" providerId="ADAL" clId="{3B61566C-8326-4A1F-86DF-F1A1C0886B19}" dt="2022-12-25T22:57:44.142" v="1400" actId="14100"/>
          <ac:cxnSpMkLst>
            <pc:docMk/>
            <pc:sldMk cId="1498843086" sldId="268"/>
            <ac:cxnSpMk id="7" creationId="{3D1CFF3C-33AA-9DB1-796E-DC4B2BF07599}"/>
          </ac:cxnSpMkLst>
        </pc:cxnChg>
      </pc:sldChg>
      <pc:sldChg chg="add del">
        <pc:chgData name="Michael Kuniega" userId="999f7fd1-0dc3-4cba-81fd-6a42a8d75a98" providerId="ADAL" clId="{3B61566C-8326-4A1F-86DF-F1A1C0886B19}" dt="2022-12-25T22:43:54.997" v="917" actId="47"/>
        <pc:sldMkLst>
          <pc:docMk/>
          <pc:sldMk cId="3258851815" sldId="269"/>
        </pc:sldMkLst>
      </pc:sldChg>
      <pc:sldChg chg="modSp add mod">
        <pc:chgData name="Michael Kuniega" userId="999f7fd1-0dc3-4cba-81fd-6a42a8d75a98" providerId="ADAL" clId="{3B61566C-8326-4A1F-86DF-F1A1C0886B19}" dt="2022-12-25T23:37:45.560" v="1443" actId="20577"/>
        <pc:sldMkLst>
          <pc:docMk/>
          <pc:sldMk cId="4001744332" sldId="269"/>
        </pc:sldMkLst>
        <pc:spChg chg="mod">
          <ac:chgData name="Michael Kuniega" userId="999f7fd1-0dc3-4cba-81fd-6a42a8d75a98" providerId="ADAL" clId="{3B61566C-8326-4A1F-86DF-F1A1C0886B19}" dt="2022-12-25T22:58:14.079" v="1419" actId="20577"/>
          <ac:spMkLst>
            <pc:docMk/>
            <pc:sldMk cId="4001744332" sldId="269"/>
            <ac:spMk id="2" creationId="{86FEA1F5-01B6-5805-65D6-F319E6E43B77}"/>
          </ac:spMkLst>
        </pc:spChg>
        <pc:spChg chg="mod">
          <ac:chgData name="Michael Kuniega" userId="999f7fd1-0dc3-4cba-81fd-6a42a8d75a98" providerId="ADAL" clId="{3B61566C-8326-4A1F-86DF-F1A1C0886B19}" dt="2022-12-25T22:58:10.454" v="1417" actId="14100"/>
          <ac:spMkLst>
            <pc:docMk/>
            <pc:sldMk cId="4001744332" sldId="269"/>
            <ac:spMk id="3" creationId="{5091018C-9CF6-73FD-C114-4FD1A27915EA}"/>
          </ac:spMkLst>
        </pc:spChg>
        <pc:spChg chg="mod">
          <ac:chgData name="Michael Kuniega" userId="999f7fd1-0dc3-4cba-81fd-6a42a8d75a98" providerId="ADAL" clId="{3B61566C-8326-4A1F-86DF-F1A1C0886B19}" dt="2022-12-25T23:37:45.560" v="1443" actId="20577"/>
          <ac:spMkLst>
            <pc:docMk/>
            <pc:sldMk cId="4001744332" sldId="269"/>
            <ac:spMk id="3077" creationId="{CCEAB0ED-E6C8-46C2-B57E-3C9ACFC4B303}"/>
          </ac:spMkLst>
        </pc:spChg>
      </pc:sldChg>
      <pc:sldChg chg="modSp mod">
        <pc:chgData name="Michael Kuniega" userId="999f7fd1-0dc3-4cba-81fd-6a42a8d75a98" providerId="ADAL" clId="{3B61566C-8326-4A1F-86DF-F1A1C0886B19}" dt="2022-12-25T22:59:17.061" v="1426" actId="14100"/>
        <pc:sldMkLst>
          <pc:docMk/>
          <pc:sldMk cId="4293146401" sldId="270"/>
        </pc:sldMkLst>
        <pc:picChg chg="mod">
          <ac:chgData name="Michael Kuniega" userId="999f7fd1-0dc3-4cba-81fd-6a42a8d75a98" providerId="ADAL" clId="{3B61566C-8326-4A1F-86DF-F1A1C0886B19}" dt="2022-12-25T22:59:01.432" v="1422" actId="14100"/>
          <ac:picMkLst>
            <pc:docMk/>
            <pc:sldMk cId="4293146401" sldId="270"/>
            <ac:picMk id="2" creationId="{4738DFA2-62D0-402F-9E37-F200BACCF2E1}"/>
          </ac:picMkLst>
        </pc:picChg>
        <pc:picChg chg="mod">
          <ac:chgData name="Michael Kuniega" userId="999f7fd1-0dc3-4cba-81fd-6a42a8d75a98" providerId="ADAL" clId="{3B61566C-8326-4A1F-86DF-F1A1C0886B19}" dt="2022-12-25T22:59:17.061" v="1426" actId="14100"/>
          <ac:picMkLst>
            <pc:docMk/>
            <pc:sldMk cId="4293146401" sldId="270"/>
            <ac:picMk id="3" creationId="{24FF9453-B661-448F-BEDD-7BEA43A02619}"/>
          </ac:picMkLst>
        </pc:picChg>
      </pc:sldChg>
      <pc:sldChg chg="modSp mod">
        <pc:chgData name="Michael Kuniega" userId="999f7fd1-0dc3-4cba-81fd-6a42a8d75a98" providerId="ADAL" clId="{3B61566C-8326-4A1F-86DF-F1A1C0886B19}" dt="2022-12-25T23:01:08.437" v="1430" actId="1076"/>
        <pc:sldMkLst>
          <pc:docMk/>
          <pc:sldMk cId="199614169" sldId="271"/>
        </pc:sldMkLst>
        <pc:picChg chg="mod">
          <ac:chgData name="Michael Kuniega" userId="999f7fd1-0dc3-4cba-81fd-6a42a8d75a98" providerId="ADAL" clId="{3B61566C-8326-4A1F-86DF-F1A1C0886B19}" dt="2022-12-25T23:01:08.437" v="1430" actId="1076"/>
          <ac:picMkLst>
            <pc:docMk/>
            <pc:sldMk cId="199614169" sldId="271"/>
            <ac:picMk id="2" creationId="{BB246B16-C53C-43E5-B066-32182287ED48}"/>
          </ac:picMkLst>
        </pc:picChg>
        <pc:picChg chg="mod">
          <ac:chgData name="Michael Kuniega" userId="999f7fd1-0dc3-4cba-81fd-6a42a8d75a98" providerId="ADAL" clId="{3B61566C-8326-4A1F-86DF-F1A1C0886B19}" dt="2022-12-25T22:59:32.815" v="1427" actId="1076"/>
          <ac:picMkLst>
            <pc:docMk/>
            <pc:sldMk cId="199614169" sldId="271"/>
            <ac:picMk id="3" creationId="{B0FB213B-0136-4554-B6B2-A88F613B9EDE}"/>
          </ac:picMkLst>
        </pc:picChg>
        <pc:picChg chg="mod">
          <ac:chgData name="Michael Kuniega" userId="999f7fd1-0dc3-4cba-81fd-6a42a8d75a98" providerId="ADAL" clId="{3B61566C-8326-4A1F-86DF-F1A1C0886B19}" dt="2022-12-25T22:59:41.195" v="1429" actId="1076"/>
          <ac:picMkLst>
            <pc:docMk/>
            <pc:sldMk cId="199614169" sldId="271"/>
            <ac:picMk id="4" creationId="{F346127A-EEF5-48A2-A81D-BE10B6B02625}"/>
          </ac:picMkLst>
        </pc:picChg>
      </pc:sldChg>
      <pc:sldChg chg="add">
        <pc:chgData name="Michael Kuniega" userId="999f7fd1-0dc3-4cba-81fd-6a42a8d75a98" providerId="ADAL" clId="{3B61566C-8326-4A1F-86DF-F1A1C0886B19}" dt="2022-12-25T23:37:26.083" v="1435"/>
        <pc:sldMkLst>
          <pc:docMk/>
          <pc:sldMk cId="2306233589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E45D2-CE70-4D9B-8FFA-0D2CA5243AA6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28B92-F87C-44C1-89A4-89753E33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45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51E227C-4DD9-4642-A775-CF08187D8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329807-E3D1-4725-B0F5-B30C99606391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8203806-AD3E-418C-9CD0-7B94B4217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880882C-7C50-45FE-9475-2CD695A57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51E227C-4DD9-4642-A775-CF08187D8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329807-E3D1-4725-B0F5-B30C99606391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8203806-AD3E-418C-9CD0-7B94B4217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880882C-7C50-45FE-9475-2CD695A57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707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51E227C-4DD9-4642-A775-CF08187D8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329807-E3D1-4725-B0F5-B30C99606391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8203806-AD3E-418C-9CD0-7B94B4217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880882C-7C50-45FE-9475-2CD695A57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919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51E227C-4DD9-4642-A775-CF08187D8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329807-E3D1-4725-B0F5-B30C99606391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8203806-AD3E-418C-9CD0-7B94B4217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880882C-7C50-45FE-9475-2CD695A57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049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51E227C-4DD9-4642-A775-CF08187D8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329807-E3D1-4725-B0F5-B30C99606391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8203806-AD3E-418C-9CD0-7B94B4217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880882C-7C50-45FE-9475-2CD695A57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80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51E227C-4DD9-4642-A775-CF08187D8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329807-E3D1-4725-B0F5-B30C99606391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8203806-AD3E-418C-9CD0-7B94B4217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880882C-7C50-45FE-9475-2CD695A57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19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51E227C-4DD9-4642-A775-CF08187D8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329807-E3D1-4725-B0F5-B30C99606391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8203806-AD3E-418C-9CD0-7B94B4217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880882C-7C50-45FE-9475-2CD695A57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67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51E227C-4DD9-4642-A775-CF08187D8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329807-E3D1-4725-B0F5-B30C99606391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8203806-AD3E-418C-9CD0-7B94B4217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880882C-7C50-45FE-9475-2CD695A57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72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51E227C-4DD9-4642-A775-CF08187D8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329807-E3D1-4725-B0F5-B30C99606391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8203806-AD3E-418C-9CD0-7B94B4217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880882C-7C50-45FE-9475-2CD695A57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6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76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5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4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8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2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5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2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6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5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0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79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79" y="758952"/>
            <a:ext cx="10445791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P.2: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5400" b="1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LINEAR MODELS &amp; RATES OF CHANGE</a:t>
            </a:r>
            <a:endParaRPr kumimoji="0" lang="en-US" sz="5400" b="1" i="0" u="none" strike="noStrike" kern="1200" cap="none" spc="-5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595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3AD17674-2515-4903-87BA-63BCC6FFB3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12192000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7.) Find the slope and the y-intercept (if possible of the line).  Sketch the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graph of the equation:  	</a:t>
                </a:r>
                <a14:m>
                  <m:oMath xmlns:m="http://schemas.openxmlformats.org/officeDocument/2006/math"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US" altLang="en-US" sz="3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3AD17674-2515-4903-87BA-63BCC6FFB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" y="0"/>
                <a:ext cx="12192000" cy="1015663"/>
              </a:xfrm>
              <a:prstGeom prst="rect">
                <a:avLst/>
              </a:prstGeom>
              <a:blipFill>
                <a:blip r:embed="rId3"/>
                <a:stretch>
                  <a:fillRect l="-1250" t="-8383" b="-209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452D3D1A-55AB-4C21-9C52-AACD586AC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613" y="1015663"/>
            <a:ext cx="5410200" cy="485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649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7447964A-248D-48CE-85FF-297976D2C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6016" y="1117616"/>
            <a:ext cx="4746170" cy="5847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 y – y</a:t>
            </a:r>
            <a:r>
              <a:rPr lang="en-US" alt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= m(x – x</a:t>
            </a:r>
            <a:r>
              <a:rPr lang="en-US" alt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7" name="Text Box 5">
                <a:extLst>
                  <a:ext uri="{FF2B5EF4-FFF2-40B4-BE49-F238E27FC236}">
                    <a16:creationId xmlns:a16="http://schemas.microsoft.com/office/drawing/2014/main" id="{CCEAB0ED-E6C8-46C2-B57E-3C9ACFC4B3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2192000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8.)  Find the equations of the lines that pass through the point (2, -1)  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and are A) Parallel to and B) Perpendicular to the line </a:t>
                </a:r>
                <a14:m>
                  <m:oMath xmlns:m="http://schemas.openxmlformats.org/officeDocument/2006/math"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3077" name="Text Box 5">
                <a:extLst>
                  <a:ext uri="{FF2B5EF4-FFF2-40B4-BE49-F238E27FC236}">
                    <a16:creationId xmlns:a16="http://schemas.microsoft.com/office/drawing/2014/main" id="{CCEAB0ED-E6C8-46C2-B57E-3C9ACFC4B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12192000" cy="1015663"/>
              </a:xfrm>
              <a:prstGeom prst="rect">
                <a:avLst/>
              </a:prstGeom>
              <a:blipFill>
                <a:blip r:embed="rId3"/>
                <a:stretch>
                  <a:fillRect l="-1250" t="-8383" b="-209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86FEA1F5-01B6-5805-65D6-F319E6E43B77}"/>
              </a:ext>
            </a:extLst>
          </p:cNvPr>
          <p:cNvSpPr txBox="1"/>
          <p:nvPr/>
        </p:nvSpPr>
        <p:spPr>
          <a:xfrm>
            <a:off x="159658" y="1015663"/>
            <a:ext cx="47461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A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First, solve for y and find the slope of the line.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91018C-9CF6-73FD-C114-4FD1A27915EA}"/>
              </a:ext>
            </a:extLst>
          </p:cNvPr>
          <p:cNvSpPr txBox="1"/>
          <p:nvPr/>
        </p:nvSpPr>
        <p:spPr>
          <a:xfrm>
            <a:off x="159658" y="4247346"/>
            <a:ext cx="5529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Second, find the parallel slope.</a:t>
            </a:r>
            <a:endParaRPr lang="en-US" sz="32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ED397FE-3E3B-75CB-4B52-03F0EFBC0294}"/>
              </a:ext>
            </a:extLst>
          </p:cNvPr>
          <p:cNvCxnSpPr>
            <a:cxnSpLocks/>
          </p:cNvCxnSpPr>
          <p:nvPr/>
        </p:nvCxnSpPr>
        <p:spPr>
          <a:xfrm>
            <a:off x="0" y="1015663"/>
            <a:ext cx="12192000" cy="253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39EA9B3-B2BE-A7CB-4B4B-1D5EC6B27E13}"/>
              </a:ext>
            </a:extLst>
          </p:cNvPr>
          <p:cNvCxnSpPr>
            <a:cxnSpLocks/>
          </p:cNvCxnSpPr>
          <p:nvPr/>
        </p:nvCxnSpPr>
        <p:spPr>
          <a:xfrm flipV="1">
            <a:off x="6872224" y="1040995"/>
            <a:ext cx="0" cy="53307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1CFF3C-33AA-9DB1-796E-DC4B2BF07599}"/>
              </a:ext>
            </a:extLst>
          </p:cNvPr>
          <p:cNvCxnSpPr>
            <a:cxnSpLocks/>
          </p:cNvCxnSpPr>
          <p:nvPr/>
        </p:nvCxnSpPr>
        <p:spPr>
          <a:xfrm>
            <a:off x="0" y="4247346"/>
            <a:ext cx="6872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843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7447964A-248D-48CE-85FF-297976D2C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6016" y="1117616"/>
            <a:ext cx="4746170" cy="5847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 y – y</a:t>
            </a:r>
            <a:r>
              <a:rPr lang="en-US" alt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= m(x – x</a:t>
            </a:r>
            <a:r>
              <a:rPr lang="en-US" alt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7" name="Text Box 5">
                <a:extLst>
                  <a:ext uri="{FF2B5EF4-FFF2-40B4-BE49-F238E27FC236}">
                    <a16:creationId xmlns:a16="http://schemas.microsoft.com/office/drawing/2014/main" id="{CCEAB0ED-E6C8-46C2-B57E-3C9ACFC4B3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2192000" cy="1015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r>
                  <a:rPr lang="en-US" altLang="en-US" sz="3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.)  </a:t>
                </a:r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equations of the lines that pass through the point (2, -1)  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and are A) Parallel to and B) Perpendicular to the line </a:t>
                </a:r>
                <a14:m>
                  <m:oMath xmlns:m="http://schemas.openxmlformats.org/officeDocument/2006/math"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3077" name="Text Box 5">
                <a:extLst>
                  <a:ext uri="{FF2B5EF4-FFF2-40B4-BE49-F238E27FC236}">
                    <a16:creationId xmlns:a16="http://schemas.microsoft.com/office/drawing/2014/main" id="{CCEAB0ED-E6C8-46C2-B57E-3C9ACFC4B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12192000" cy="1015663"/>
              </a:xfrm>
              <a:prstGeom prst="rect">
                <a:avLst/>
              </a:prstGeom>
              <a:blipFill>
                <a:blip r:embed="rId3"/>
                <a:stretch>
                  <a:fillRect l="-1250" t="-8383" b="-209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86FEA1F5-01B6-5805-65D6-F319E6E43B77}"/>
              </a:ext>
            </a:extLst>
          </p:cNvPr>
          <p:cNvSpPr txBox="1"/>
          <p:nvPr/>
        </p:nvSpPr>
        <p:spPr>
          <a:xfrm>
            <a:off x="159658" y="1015663"/>
            <a:ext cx="47461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B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First, solve for y and find the slope of the line.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91018C-9CF6-73FD-C114-4FD1A27915EA}"/>
              </a:ext>
            </a:extLst>
          </p:cNvPr>
          <p:cNvSpPr txBox="1"/>
          <p:nvPr/>
        </p:nvSpPr>
        <p:spPr>
          <a:xfrm>
            <a:off x="159658" y="4247346"/>
            <a:ext cx="6545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Second, find the perpendicular slope.</a:t>
            </a:r>
            <a:endParaRPr lang="en-US" sz="32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ED397FE-3E3B-75CB-4B52-03F0EFBC0294}"/>
              </a:ext>
            </a:extLst>
          </p:cNvPr>
          <p:cNvCxnSpPr>
            <a:cxnSpLocks/>
          </p:cNvCxnSpPr>
          <p:nvPr/>
        </p:nvCxnSpPr>
        <p:spPr>
          <a:xfrm>
            <a:off x="0" y="1015663"/>
            <a:ext cx="12192000" cy="253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39EA9B3-B2BE-A7CB-4B4B-1D5EC6B27E13}"/>
              </a:ext>
            </a:extLst>
          </p:cNvPr>
          <p:cNvCxnSpPr>
            <a:cxnSpLocks/>
          </p:cNvCxnSpPr>
          <p:nvPr/>
        </p:nvCxnSpPr>
        <p:spPr>
          <a:xfrm flipV="1">
            <a:off x="6872224" y="1040995"/>
            <a:ext cx="0" cy="53307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1CFF3C-33AA-9DB1-796E-DC4B2BF07599}"/>
              </a:ext>
            </a:extLst>
          </p:cNvPr>
          <p:cNvCxnSpPr>
            <a:cxnSpLocks/>
          </p:cNvCxnSpPr>
          <p:nvPr/>
        </p:nvCxnSpPr>
        <p:spPr>
          <a:xfrm>
            <a:off x="0" y="4247346"/>
            <a:ext cx="6872224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744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38DFA2-62D0-402F-9E37-F200BACCF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234971" cy="599276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4FF9453-B661-448F-BEDD-7BEA43A02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971" y="0"/>
            <a:ext cx="5689600" cy="621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46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246B16-C53C-43E5-B066-32182287E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172200" cy="44958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FB213B-0136-4554-B6B2-A88F613B9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6057" y="304800"/>
            <a:ext cx="4715384" cy="2971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346127A-EEF5-48A2-A81D-BE10B6B026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4057" y="3182257"/>
            <a:ext cx="5638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2C7278-6890-DDF9-C303-238E9DE22FD6}"/>
              </a:ext>
            </a:extLst>
          </p:cNvPr>
          <p:cNvSpPr txBox="1"/>
          <p:nvPr/>
        </p:nvSpPr>
        <p:spPr>
          <a:xfrm>
            <a:off x="1711960" y="-23356"/>
            <a:ext cx="8768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EQUATIONS OF LINES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AB45F62C-377F-2700-E167-FADBC867BB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9944393"/>
                  </p:ext>
                </p:extLst>
              </p:nvPr>
            </p:nvGraphicFramePr>
            <p:xfrm>
              <a:off x="344128" y="781772"/>
              <a:ext cx="11626646" cy="4720543"/>
            </p:xfrm>
            <a:graphic>
              <a:graphicData uri="http://schemas.openxmlformats.org/drawingml/2006/table">
                <a:tbl>
                  <a:tblPr bandRow="1">
                    <a:tableStyleId>{D7AC3CCA-C797-4891-BE02-D94E43425B78}</a:tableStyleId>
                  </a:tblPr>
                  <a:tblGrid>
                    <a:gridCol w="5813323">
                      <a:extLst>
                        <a:ext uri="{9D8B030D-6E8A-4147-A177-3AD203B41FA5}">
                          <a16:colId xmlns:a16="http://schemas.microsoft.com/office/drawing/2014/main" val="1274366491"/>
                        </a:ext>
                      </a:extLst>
                    </a:gridCol>
                    <a:gridCol w="5813323">
                      <a:extLst>
                        <a:ext uri="{9D8B030D-6E8A-4147-A177-3AD203B41FA5}">
                          <a16:colId xmlns:a16="http://schemas.microsoft.com/office/drawing/2014/main" val="3091995515"/>
                        </a:ext>
                      </a:extLst>
                    </a:gridCol>
                  </a:tblGrid>
                  <a:tr h="5460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SLOPE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sz="2800" b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en-US" sz="2800" b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𝒚</m:t>
                                        </m:r>
                                      </m:e>
                                      <m:sub>
                                        <m:r>
                                          <a:rPr lang="en-US" sz="2800" b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2800" b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en-US" sz="2800" b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2800" b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9387717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GENERAL FORM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𝑨𝒙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𝑩𝒚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2642307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VERTICAL LINE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0056285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SLOPE OF VERTICAL LINE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𝒖𝒏𝒅𝒆𝒇𝒊𝒏𝒆𝒅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04400803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HORIZONTAL LINE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01906304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SLOPE OF HORIZONTAL LINE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73790719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SLOPE-INTERCEPT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𝒎𝒙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0076953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POINT-SLOPE FORM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sz="2800" b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2800" b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093729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AB45F62C-377F-2700-E167-FADBC867BB9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89944393"/>
                  </p:ext>
                </p:extLst>
              </p:nvPr>
            </p:nvGraphicFramePr>
            <p:xfrm>
              <a:off x="344128" y="781772"/>
              <a:ext cx="11626646" cy="4720543"/>
            </p:xfrm>
            <a:graphic>
              <a:graphicData uri="http://schemas.openxmlformats.org/drawingml/2006/table">
                <a:tbl>
                  <a:tblPr bandRow="1">
                    <a:tableStyleId>{D7AC3CCA-C797-4891-BE02-D94E43425B78}</a:tableStyleId>
                  </a:tblPr>
                  <a:tblGrid>
                    <a:gridCol w="5813323">
                      <a:extLst>
                        <a:ext uri="{9D8B030D-6E8A-4147-A177-3AD203B41FA5}">
                          <a16:colId xmlns:a16="http://schemas.microsoft.com/office/drawing/2014/main" val="1274366491"/>
                        </a:ext>
                      </a:extLst>
                    </a:gridCol>
                    <a:gridCol w="5813323">
                      <a:extLst>
                        <a:ext uri="{9D8B030D-6E8A-4147-A177-3AD203B41FA5}">
                          <a16:colId xmlns:a16="http://schemas.microsoft.com/office/drawing/2014/main" val="3091995515"/>
                        </a:ext>
                      </a:extLst>
                    </a:gridCol>
                  </a:tblGrid>
                  <a:tr h="8980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SLOPE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05" t="-680" r="-210" b="-4476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9387717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GENERAL FORM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05" t="-164444" r="-210" b="-63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2642307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VERTICAL LINE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05" t="-264444" r="-210" b="-53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40056285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SLOPE OF VERTICAL LINE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05" t="-368539" r="-210" b="-4370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4400803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HORIZONTAL LINE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05" t="-463333" r="-210" b="-33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906304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SLOPE OF HORIZONTAL LINE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05" t="-563333" r="-210" b="-23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3790719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SLOPE-INTERCEPT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05" t="-670787" r="-210" b="-1348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0076953"/>
                      </a:ext>
                    </a:extLst>
                  </a:tr>
                  <a:tr h="5460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POINT-SLOPE FORM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05" t="-762222" r="-210" b="-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93729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 Box 4">
            <a:extLst>
              <a:ext uri="{FF2B5EF4-FFF2-40B4-BE49-F238E27FC236}">
                <a16:creationId xmlns:a16="http://schemas.microsoft.com/office/drawing/2014/main" id="{92078522-0A00-EDD0-D31D-42C08B0BF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28" y="5593213"/>
            <a:ext cx="1063291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0"/>
              </a:spcBef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Lines have Slopes that are </a:t>
            </a:r>
            <a:r>
              <a:rPr lang="en-US" alt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457200" indent="-457200">
              <a:spcBef>
                <a:spcPct val="0"/>
              </a:spcBef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Perpendicular Lines have </a:t>
            </a:r>
            <a:r>
              <a:rPr lang="en-US" altLang="en-US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RECIPROCAL SLOPES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216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4A8BB2-15AA-E31E-B3BE-2261979C2A74}"/>
              </a:ext>
            </a:extLst>
          </p:cNvPr>
          <p:cNvSpPr txBox="1"/>
          <p:nvPr/>
        </p:nvSpPr>
        <p:spPr>
          <a:xfrm>
            <a:off x="0" y="44245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 OF THE LINES PASSING THROUGH THE TWO GIVEN POINTS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1CB6731-0E7D-8417-4B5F-928CCEEB6D25}"/>
              </a:ext>
            </a:extLst>
          </p:cNvPr>
          <p:cNvCxnSpPr>
            <a:cxnSpLocks/>
          </p:cNvCxnSpPr>
          <p:nvPr/>
        </p:nvCxnSpPr>
        <p:spPr>
          <a:xfrm flipV="1">
            <a:off x="0" y="624351"/>
            <a:ext cx="12192000" cy="294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5C7882-1A70-FB64-A346-D25EB423234A}"/>
                  </a:ext>
                </a:extLst>
              </p:cNvPr>
              <p:cNvSpPr txBox="1"/>
              <p:nvPr/>
            </p:nvSpPr>
            <p:spPr>
              <a:xfrm>
                <a:off x="4145526" y="817792"/>
                <a:ext cx="3900948" cy="13723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400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4400" b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4400" b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4400" b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400" b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4400" b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4400" b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5C7882-1A70-FB64-A346-D25EB42323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526" y="817792"/>
                <a:ext cx="3900948" cy="1372363"/>
              </a:xfrm>
              <a:prstGeom prst="rect">
                <a:avLst/>
              </a:prstGeom>
              <a:blipFill>
                <a:blip r:embed="rId2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8">
            <a:extLst>
              <a:ext uri="{FF2B5EF4-FFF2-40B4-BE49-F238E27FC236}">
                <a16:creationId xmlns:a16="http://schemas.microsoft.com/office/drawing/2014/main" id="{1FEEB790-F0D7-6B0C-2EBB-66A0DD551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39641"/>
            <a:ext cx="1219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A.) (-2,0) and (3,1)	          B.) (4,-3) and (4,5)	         C.) (-1,2) and (2,2)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3F8397-E98B-24C4-C3A9-B0812EBB0358}"/>
              </a:ext>
            </a:extLst>
          </p:cNvPr>
          <p:cNvCxnSpPr>
            <a:cxnSpLocks/>
          </p:cNvCxnSpPr>
          <p:nvPr/>
        </p:nvCxnSpPr>
        <p:spPr>
          <a:xfrm>
            <a:off x="0" y="2243940"/>
            <a:ext cx="12192000" cy="253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C91D35E-F978-2262-6BBC-DD1DE8710C5E}"/>
              </a:ext>
            </a:extLst>
          </p:cNvPr>
          <p:cNvCxnSpPr>
            <a:cxnSpLocks/>
          </p:cNvCxnSpPr>
          <p:nvPr/>
        </p:nvCxnSpPr>
        <p:spPr>
          <a:xfrm flipV="1">
            <a:off x="3814919" y="2269272"/>
            <a:ext cx="0" cy="40921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4DDC37-CD83-8330-81C7-DAD7322052B5}"/>
              </a:ext>
            </a:extLst>
          </p:cNvPr>
          <p:cNvCxnSpPr>
            <a:cxnSpLocks/>
          </p:cNvCxnSpPr>
          <p:nvPr/>
        </p:nvCxnSpPr>
        <p:spPr>
          <a:xfrm flipV="1">
            <a:off x="8386919" y="2269272"/>
            <a:ext cx="0" cy="40921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85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C3C6D61-28BA-4E94-A463-41DE61B69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3" y="63745"/>
            <a:ext cx="6761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Point-slope Form of the Equation of a Line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AD1BA9D2-6076-4E67-9113-72D06B913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3" y="586965"/>
            <a:ext cx="5157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a point (x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,y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slope m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7447964A-248D-48CE-85FF-297976D2C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8550" y="280903"/>
            <a:ext cx="2786339" cy="52322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– y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m(x – x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CCEAB0ED-E6C8-46C2-B57E-3C9ACFC4B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3" y="1121466"/>
            <a:ext cx="1118257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1.)	Find an equation of the line that passes through the point 	(1,-2) and has a slope of 3.  Sketch the graph.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6CA3E4-B307-43B3-A55A-11871DFA2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588" y="2088719"/>
            <a:ext cx="5613699" cy="4139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C3C6D61-28BA-4E94-A463-41DE61B69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3" y="63745"/>
            <a:ext cx="6761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Point-slope Form of the Equation of a Line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AD1BA9D2-6076-4E67-9113-72D06B913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3" y="586965"/>
            <a:ext cx="5157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a point (x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,y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slope m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7447964A-248D-48CE-85FF-297976D2C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8550" y="280903"/>
            <a:ext cx="2786339" cy="52322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– y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m(x – x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CCEAB0ED-E6C8-46C2-B57E-3C9ACFC4B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2" y="1121466"/>
            <a:ext cx="1091363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2.)	Find an equation of the line that passes through the point 	(3, 8) and has a slope of undefined.  Sketch the graph.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6CA3E4-B307-43B3-A55A-11871DFA2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588" y="2088719"/>
            <a:ext cx="5613699" cy="4139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57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C3C6D61-28BA-4E94-A463-41DE61B69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3" y="63745"/>
            <a:ext cx="6761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Point-slope Form of the Equation of a Line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AD1BA9D2-6076-4E67-9113-72D06B913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3" y="586965"/>
            <a:ext cx="5157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a point (x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,y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slope m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7447964A-248D-48CE-85FF-297976D2C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8550" y="280903"/>
            <a:ext cx="2786339" cy="52322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– y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m(x – x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CCEAB0ED-E6C8-46C2-B57E-3C9ACFC4B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2" y="1121466"/>
            <a:ext cx="1091363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3.)	Find an equation of the line that passes through the point 	(3, -4) and has a slope 0.  Sketch the graph.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6CA3E4-B307-43B3-A55A-11871DFA2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588" y="2088719"/>
            <a:ext cx="5613699" cy="4139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929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C3C6D61-28BA-4E94-A463-41DE61B69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3" y="63745"/>
            <a:ext cx="6761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Point-slope Form of the Equation of a Line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AD1BA9D2-6076-4E67-9113-72D06B913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3" y="586965"/>
            <a:ext cx="5157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a point (x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,y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slope m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7447964A-248D-48CE-85FF-297976D2C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8550" y="280903"/>
            <a:ext cx="2786339" cy="52322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– y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m(x – x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CCEAB0ED-E6C8-46C2-B57E-3C9ACFC4B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3" y="1121466"/>
            <a:ext cx="1077916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4.)	Find an equation of the line that passes through the points 	(0, 0) and (2, 6).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E7503B-D8E5-061B-8371-9E45989B0780}"/>
                  </a:ext>
                </a:extLst>
              </p:cNvPr>
              <p:cNvSpPr/>
              <p:nvPr/>
            </p:nvSpPr>
            <p:spPr>
              <a:xfrm>
                <a:off x="260842" y="2152517"/>
                <a:ext cx="4449680" cy="718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altLang="en-US" sz="2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.) Find the slope </a:t>
                </a:r>
                <a14:m>
                  <m:oMath xmlns:m="http://schemas.openxmlformats.org/officeDocument/2006/math">
                    <m:r>
                      <a:rPr lang="en-US" altLang="en-US" sz="28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𝐦</m:t>
                    </m:r>
                    <m:r>
                      <a:rPr lang="en-US" altLang="en-US" sz="28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altLang="en-US" sz="2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altLang="en-US" sz="2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E7503B-D8E5-061B-8371-9E45989B07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42" y="2152517"/>
                <a:ext cx="4449680" cy="718274"/>
              </a:xfrm>
              <a:prstGeom prst="rect">
                <a:avLst/>
              </a:prstGeom>
              <a:blipFill>
                <a:blip r:embed="rId3"/>
                <a:stretch>
                  <a:fillRect l="-3014" t="-847" b="-9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5271F50-AD26-DFB3-978E-FB808A8EB128}"/>
              </a:ext>
            </a:extLst>
          </p:cNvPr>
          <p:cNvCxnSpPr>
            <a:cxnSpLocks/>
          </p:cNvCxnSpPr>
          <p:nvPr/>
        </p:nvCxnSpPr>
        <p:spPr>
          <a:xfrm>
            <a:off x="0" y="2152517"/>
            <a:ext cx="12192000" cy="253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96806B9-AC48-504C-0753-49C4117D840F}"/>
              </a:ext>
            </a:extLst>
          </p:cNvPr>
          <p:cNvCxnSpPr>
            <a:cxnSpLocks/>
          </p:cNvCxnSpPr>
          <p:nvPr/>
        </p:nvCxnSpPr>
        <p:spPr>
          <a:xfrm flipV="1">
            <a:off x="5014396" y="2177849"/>
            <a:ext cx="0" cy="41799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31625A3-93B8-DE70-0C9C-C2AF9E29F203}"/>
              </a:ext>
            </a:extLst>
          </p:cNvPr>
          <p:cNvSpPr/>
          <p:nvPr/>
        </p:nvSpPr>
        <p:spPr>
          <a:xfrm>
            <a:off x="5249227" y="2195443"/>
            <a:ext cx="68795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B.) Use point-slope formula 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– y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m(x – x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393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C3C6D61-28BA-4E94-A463-41DE61B69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3" y="63745"/>
            <a:ext cx="6761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Point-slope Form of the Equation of a Line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AD1BA9D2-6076-4E67-9113-72D06B913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713" y="586965"/>
            <a:ext cx="5157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a point (x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,y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slope m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7447964A-248D-48CE-85FF-297976D2C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8550" y="280903"/>
            <a:ext cx="2786339" cy="52322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– y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m(x – x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7" name="Text Box 5">
                <a:extLst>
                  <a:ext uri="{FF2B5EF4-FFF2-40B4-BE49-F238E27FC236}">
                    <a16:creationId xmlns:a16="http://schemas.microsoft.com/office/drawing/2014/main" id="{CCEAB0ED-E6C8-46C2-B57E-3C9ACFC4B3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713" y="1121466"/>
                <a:ext cx="10779162" cy="12187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5.)	Find an equation of the line that passes through the points 	</a:t>
                </a:r>
                <a14:m>
                  <m:oMath xmlns:m="http://schemas.openxmlformats.org/officeDocument/2006/math">
                    <m:r>
                      <a:rPr lang="en-US" altLang="en-US" sz="30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altLang="en-US" sz="3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,−</m:t>
                    </m:r>
                    <m:f>
                      <m:fPr>
                        <m:ctrlPr>
                          <a:rPr lang="en-US" altLang="en-US" sz="3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3077" name="Text Box 5">
                <a:extLst>
                  <a:ext uri="{FF2B5EF4-FFF2-40B4-BE49-F238E27FC236}">
                    <a16:creationId xmlns:a16="http://schemas.microsoft.com/office/drawing/2014/main" id="{CCEAB0ED-E6C8-46C2-B57E-3C9ACFC4B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713" y="1121466"/>
                <a:ext cx="10779162" cy="1218732"/>
              </a:xfrm>
              <a:prstGeom prst="rect">
                <a:avLst/>
              </a:prstGeom>
              <a:blipFill>
                <a:blip r:embed="rId3"/>
                <a:stretch>
                  <a:fillRect l="-1357" t="-7000" r="-113" b="-1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E7503B-D8E5-061B-8371-9E45989B0780}"/>
                  </a:ext>
                </a:extLst>
              </p:cNvPr>
              <p:cNvSpPr/>
              <p:nvPr/>
            </p:nvSpPr>
            <p:spPr>
              <a:xfrm>
                <a:off x="202785" y="2457053"/>
                <a:ext cx="4449680" cy="718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alt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altLang="en-US" sz="28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.) Find the slope </a:t>
                </a:r>
                <a14:m>
                  <m:oMath xmlns:m="http://schemas.openxmlformats.org/officeDocument/2006/math">
                    <m:r>
                      <a:rPr lang="en-US" altLang="en-US" sz="28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𝐦</m:t>
                    </m:r>
                    <m:r>
                      <a:rPr lang="en-US" altLang="en-US" sz="28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altLang="en-US" sz="2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altLang="en-US" sz="28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en-US" sz="28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E7503B-D8E5-061B-8371-9E45989B07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785" y="2457053"/>
                <a:ext cx="4449680" cy="718274"/>
              </a:xfrm>
              <a:prstGeom prst="rect">
                <a:avLst/>
              </a:prstGeom>
              <a:blipFill>
                <a:blip r:embed="rId4"/>
                <a:stretch>
                  <a:fillRect l="-2877" t="-847" b="-9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5271F50-AD26-DFB3-978E-FB808A8EB128}"/>
              </a:ext>
            </a:extLst>
          </p:cNvPr>
          <p:cNvCxnSpPr>
            <a:cxnSpLocks/>
          </p:cNvCxnSpPr>
          <p:nvPr/>
        </p:nvCxnSpPr>
        <p:spPr>
          <a:xfrm>
            <a:off x="0" y="2406512"/>
            <a:ext cx="12192000" cy="2533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96806B9-AC48-504C-0753-49C4117D840F}"/>
              </a:ext>
            </a:extLst>
          </p:cNvPr>
          <p:cNvCxnSpPr>
            <a:cxnSpLocks/>
          </p:cNvCxnSpPr>
          <p:nvPr/>
        </p:nvCxnSpPr>
        <p:spPr>
          <a:xfrm flipV="1">
            <a:off x="5014396" y="2431844"/>
            <a:ext cx="0" cy="39259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31625A3-93B8-DE70-0C9C-C2AF9E29F203}"/>
              </a:ext>
            </a:extLst>
          </p:cNvPr>
          <p:cNvSpPr/>
          <p:nvPr/>
        </p:nvSpPr>
        <p:spPr>
          <a:xfrm>
            <a:off x="5281501" y="2554580"/>
            <a:ext cx="68795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B.) Use point-slope formula 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– y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m(x – x</a:t>
            </a:r>
            <a:r>
              <a:rPr lang="en-US" altLang="en-US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6233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3AD17674-2515-4903-87BA-63BCC6FFB3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863" y="72615"/>
                <a:ext cx="11338617" cy="1220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6.) Find the slope and the y-intercept (if possible of the line).  Sketch  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the graph of the equation:  	</a:t>
                </a:r>
                <a14:m>
                  <m:oMath xmlns:m="http://schemas.openxmlformats.org/officeDocument/2006/math"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en-US" sz="3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30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en-US" sz="3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000" b="1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000" b="1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altLang="en-US" sz="30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altLang="en-US" sz="30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sz="30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altLang="en-US" sz="3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3AD17674-2515-4903-87BA-63BCC6FFB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2863" y="72615"/>
                <a:ext cx="11338617" cy="1220912"/>
              </a:xfrm>
              <a:prstGeom prst="rect">
                <a:avLst/>
              </a:prstGeom>
              <a:blipFill>
                <a:blip r:embed="rId3"/>
                <a:stretch>
                  <a:fillRect l="-1290" t="-7000" r="-3065" b="-1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452D3D1A-55AB-4C21-9C52-AACD586AC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614" y="1293527"/>
            <a:ext cx="5803866" cy="485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59605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688</Words>
  <Application>Microsoft Office PowerPoint</Application>
  <PresentationFormat>Widescreen</PresentationFormat>
  <Paragraphs>74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Cambria Math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1</cp:revision>
  <dcterms:created xsi:type="dcterms:W3CDTF">2022-12-25T21:57:17Z</dcterms:created>
  <dcterms:modified xsi:type="dcterms:W3CDTF">2022-12-25T23:37:46Z</dcterms:modified>
</cp:coreProperties>
</file>