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8" r:id="rId2"/>
    <p:sldId id="259" r:id="rId3"/>
    <p:sldId id="260" r:id="rId4"/>
    <p:sldId id="257" r:id="rId5"/>
    <p:sldId id="263" r:id="rId6"/>
    <p:sldId id="265" r:id="rId7"/>
    <p:sldId id="264" r:id="rId8"/>
    <p:sldId id="272" r:id="rId9"/>
    <p:sldId id="266" r:id="rId10"/>
    <p:sldId id="267" r:id="rId11"/>
    <p:sldId id="268" r:id="rId12"/>
    <p:sldId id="269" r:id="rId13"/>
    <p:sldId id="270" r:id="rId14"/>
    <p:sldId id="271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61566C-8326-4A1F-86DF-F1A1C0886B19}" v="386" dt="2022-12-25T23:37:26.0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8" autoAdjust="0"/>
    <p:restoredTop sz="94660"/>
  </p:normalViewPr>
  <p:slideViewPr>
    <p:cSldViewPr snapToGrid="0">
      <p:cViewPr>
        <p:scale>
          <a:sx n="96" d="100"/>
          <a:sy n="96" d="100"/>
        </p:scale>
        <p:origin x="84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Kuniega" userId="999f7fd1-0dc3-4cba-81fd-6a42a8d75a98" providerId="ADAL" clId="{3B61566C-8326-4A1F-86DF-F1A1C0886B19}"/>
    <pc:docChg chg="undo custSel addSld delSld modSld">
      <pc:chgData name="Michael Kuniega" userId="999f7fd1-0dc3-4cba-81fd-6a42a8d75a98" providerId="ADAL" clId="{3B61566C-8326-4A1F-86DF-F1A1C0886B19}" dt="2022-12-25T23:37:45.560" v="1443" actId="20577"/>
      <pc:docMkLst>
        <pc:docMk/>
      </pc:docMkLst>
      <pc:sldChg chg="modSp modAnim">
        <pc:chgData name="Michael Kuniega" userId="999f7fd1-0dc3-4cba-81fd-6a42a8d75a98" providerId="ADAL" clId="{3B61566C-8326-4A1F-86DF-F1A1C0886B19}" dt="2022-12-25T22:38:48.793" v="863" actId="208"/>
        <pc:sldMkLst>
          <pc:docMk/>
          <pc:sldMk cId="0" sldId="257"/>
        </pc:sldMkLst>
        <pc:spChg chg="mod">
          <ac:chgData name="Michael Kuniega" userId="999f7fd1-0dc3-4cba-81fd-6a42a8d75a98" providerId="ADAL" clId="{3B61566C-8326-4A1F-86DF-F1A1C0886B19}" dt="2022-12-25T22:29:46.222" v="811"/>
          <ac:spMkLst>
            <pc:docMk/>
            <pc:sldMk cId="0" sldId="257"/>
            <ac:spMk id="3075" creationId="{AD1BA9D2-6076-4E67-9113-72D06B913C25}"/>
          </ac:spMkLst>
        </pc:spChg>
        <pc:spChg chg="mod">
          <ac:chgData name="Michael Kuniega" userId="999f7fd1-0dc3-4cba-81fd-6a42a8d75a98" providerId="ADAL" clId="{3B61566C-8326-4A1F-86DF-F1A1C0886B19}" dt="2022-12-25T22:38:48.793" v="863" actId="208"/>
          <ac:spMkLst>
            <pc:docMk/>
            <pc:sldMk cId="0" sldId="257"/>
            <ac:spMk id="3076" creationId="{7447964A-248D-48CE-85FF-297976D2CD4C}"/>
          </ac:spMkLst>
        </pc:spChg>
        <pc:spChg chg="mod">
          <ac:chgData name="Michael Kuniega" userId="999f7fd1-0dc3-4cba-81fd-6a42a8d75a98" providerId="ADAL" clId="{3B61566C-8326-4A1F-86DF-F1A1C0886B19}" dt="2022-12-25T22:29:37.017" v="807" actId="14100"/>
          <ac:spMkLst>
            <pc:docMk/>
            <pc:sldMk cId="0" sldId="257"/>
            <ac:spMk id="3077" creationId="{CCEAB0ED-E6C8-46C2-B57E-3C9ACFC4B303}"/>
          </ac:spMkLst>
        </pc:spChg>
        <pc:spChg chg="mod">
          <ac:chgData name="Michael Kuniega" userId="999f7fd1-0dc3-4cba-81fd-6a42a8d75a98" providerId="ADAL" clId="{3B61566C-8326-4A1F-86DF-F1A1C0886B19}" dt="2022-12-25T22:24:30.883" v="726" actId="1076"/>
          <ac:spMkLst>
            <pc:docMk/>
            <pc:sldMk cId="0" sldId="257"/>
            <ac:spMk id="8194" creationId="{5C3C6D61-28BA-4E94-A463-41DE61B69551}"/>
          </ac:spMkLst>
        </pc:spChg>
        <pc:picChg chg="mod">
          <ac:chgData name="Michael Kuniega" userId="999f7fd1-0dc3-4cba-81fd-6a42a8d75a98" providerId="ADAL" clId="{3B61566C-8326-4A1F-86DF-F1A1C0886B19}" dt="2022-12-25T22:25:18.331" v="734" actId="1076"/>
          <ac:picMkLst>
            <pc:docMk/>
            <pc:sldMk cId="0" sldId="257"/>
            <ac:picMk id="9" creationId="{C66CA3E4-B307-43B3-A55A-11871DFA2170}"/>
          </ac:picMkLst>
        </pc:picChg>
      </pc:sldChg>
      <pc:sldChg chg="addSp delSp modSp new mod chgLayout">
        <pc:chgData name="Michael Kuniega" userId="999f7fd1-0dc3-4cba-81fd-6a42a8d75a98" providerId="ADAL" clId="{3B61566C-8326-4A1F-86DF-F1A1C0886B19}" dt="2022-12-25T22:13:08.234" v="474" actId="700"/>
        <pc:sldMkLst>
          <pc:docMk/>
          <pc:sldMk cId="842167389" sldId="259"/>
        </pc:sldMkLst>
        <pc:spChg chg="add mod">
          <ac:chgData name="Michael Kuniega" userId="999f7fd1-0dc3-4cba-81fd-6a42a8d75a98" providerId="ADAL" clId="{3B61566C-8326-4A1F-86DF-F1A1C0886B19}" dt="2022-12-25T22:08:09.716" v="332" actId="1076"/>
          <ac:spMkLst>
            <pc:docMk/>
            <pc:sldMk cId="842167389" sldId="259"/>
            <ac:spMk id="2" creationId="{2A2C7278-6890-DDF9-C303-238E9DE22FD6}"/>
          </ac:spMkLst>
        </pc:spChg>
        <pc:spChg chg="add del mod">
          <ac:chgData name="Michael Kuniega" userId="999f7fd1-0dc3-4cba-81fd-6a42a8d75a98" providerId="ADAL" clId="{3B61566C-8326-4A1F-86DF-F1A1C0886B19}" dt="2022-12-25T22:01:47.124" v="71" actId="478"/>
          <ac:spMkLst>
            <pc:docMk/>
            <pc:sldMk cId="842167389" sldId="259"/>
            <ac:spMk id="3" creationId="{F45E774A-B848-BA3A-77F6-0B5333E1EF8F}"/>
          </ac:spMkLst>
        </pc:spChg>
        <pc:spChg chg="add mod">
          <ac:chgData name="Michael Kuniega" userId="999f7fd1-0dc3-4cba-81fd-6a42a8d75a98" providerId="ADAL" clId="{3B61566C-8326-4A1F-86DF-F1A1C0886B19}" dt="2022-12-25T22:12:38.394" v="472" actId="6549"/>
          <ac:spMkLst>
            <pc:docMk/>
            <pc:sldMk cId="842167389" sldId="259"/>
            <ac:spMk id="6" creationId="{92078522-0A00-EDD0-D31D-42C08B0BF56F}"/>
          </ac:spMkLst>
        </pc:spChg>
        <pc:spChg chg="add del mod">
          <ac:chgData name="Michael Kuniega" userId="999f7fd1-0dc3-4cba-81fd-6a42a8d75a98" providerId="ADAL" clId="{3B61566C-8326-4A1F-86DF-F1A1C0886B19}" dt="2022-12-25T22:12:43.508" v="473" actId="478"/>
          <ac:spMkLst>
            <pc:docMk/>
            <pc:sldMk cId="842167389" sldId="259"/>
            <ac:spMk id="7" creationId="{5CA53BFC-C233-1D3D-B619-493F43D424E8}"/>
          </ac:spMkLst>
        </pc:spChg>
        <pc:graphicFrameChg chg="add del mod">
          <ac:chgData name="Michael Kuniega" userId="999f7fd1-0dc3-4cba-81fd-6a42a8d75a98" providerId="ADAL" clId="{3B61566C-8326-4A1F-86DF-F1A1C0886B19}" dt="2022-12-25T22:02:07.424" v="75" actId="3680"/>
          <ac:graphicFrameMkLst>
            <pc:docMk/>
            <pc:sldMk cId="842167389" sldId="259"/>
            <ac:graphicFrameMk id="4" creationId="{D71F56E9-6EDD-3DD3-317D-39758F0B1FB9}"/>
          </ac:graphicFrameMkLst>
        </pc:graphicFrameChg>
        <pc:graphicFrameChg chg="add mod modGraphic">
          <ac:chgData name="Michael Kuniega" userId="999f7fd1-0dc3-4cba-81fd-6a42a8d75a98" providerId="ADAL" clId="{3B61566C-8326-4A1F-86DF-F1A1C0886B19}" dt="2022-12-25T22:10:57.700" v="349" actId="404"/>
          <ac:graphicFrameMkLst>
            <pc:docMk/>
            <pc:sldMk cId="842167389" sldId="259"/>
            <ac:graphicFrameMk id="5" creationId="{AB45F62C-377F-2700-E167-FADBC867BB9B}"/>
          </ac:graphicFrameMkLst>
        </pc:graphicFrameChg>
      </pc:sldChg>
      <pc:sldChg chg="addSp modSp new mod modAnim">
        <pc:chgData name="Michael Kuniega" userId="999f7fd1-0dc3-4cba-81fd-6a42a8d75a98" providerId="ADAL" clId="{3B61566C-8326-4A1F-86DF-F1A1C0886B19}" dt="2022-12-25T22:23:40.126" v="717"/>
        <pc:sldMkLst>
          <pc:docMk/>
          <pc:sldMk cId="784850111" sldId="260"/>
        </pc:sldMkLst>
        <pc:spChg chg="add mod">
          <ac:chgData name="Michael Kuniega" userId="999f7fd1-0dc3-4cba-81fd-6a42a8d75a98" providerId="ADAL" clId="{3B61566C-8326-4A1F-86DF-F1A1C0886B19}" dt="2022-12-25T22:17:15.776" v="585" actId="20577"/>
          <ac:spMkLst>
            <pc:docMk/>
            <pc:sldMk cId="784850111" sldId="260"/>
            <ac:spMk id="2" creationId="{6A4A8BB2-15AA-E31E-B3BE-2261979C2A74}"/>
          </ac:spMkLst>
        </pc:spChg>
        <pc:spChg chg="add mod">
          <ac:chgData name="Michael Kuniega" userId="999f7fd1-0dc3-4cba-81fd-6a42a8d75a98" providerId="ADAL" clId="{3B61566C-8326-4A1F-86DF-F1A1C0886B19}" dt="2022-12-25T22:18:23.391" v="597" actId="1076"/>
          <ac:spMkLst>
            <pc:docMk/>
            <pc:sldMk cId="784850111" sldId="260"/>
            <ac:spMk id="6" creationId="{715C7882-1A70-FB64-A346-D25EB423234A}"/>
          </ac:spMkLst>
        </pc:spChg>
        <pc:spChg chg="add mod">
          <ac:chgData name="Michael Kuniega" userId="999f7fd1-0dc3-4cba-81fd-6a42a8d75a98" providerId="ADAL" clId="{3B61566C-8326-4A1F-86DF-F1A1C0886B19}" dt="2022-12-25T22:22:04.503" v="700" actId="20577"/>
          <ac:spMkLst>
            <pc:docMk/>
            <pc:sldMk cId="784850111" sldId="260"/>
            <ac:spMk id="7" creationId="{1FEEB790-F0D7-6B0C-2EBB-66A0DD551739}"/>
          </ac:spMkLst>
        </pc:spChg>
        <pc:cxnChg chg="add mod">
          <ac:chgData name="Michael Kuniega" userId="999f7fd1-0dc3-4cba-81fd-6a42a8d75a98" providerId="ADAL" clId="{3B61566C-8326-4A1F-86DF-F1A1C0886B19}" dt="2022-12-25T22:21:00.139" v="656" actId="14100"/>
          <ac:cxnSpMkLst>
            <pc:docMk/>
            <pc:sldMk cId="784850111" sldId="260"/>
            <ac:cxnSpMk id="4" creationId="{91CB6731-0E7D-8417-4B5F-928CCEEB6D25}"/>
          </ac:cxnSpMkLst>
        </pc:cxnChg>
        <pc:cxnChg chg="add mod">
          <ac:chgData name="Michael Kuniega" userId="999f7fd1-0dc3-4cba-81fd-6a42a8d75a98" providerId="ADAL" clId="{3B61566C-8326-4A1F-86DF-F1A1C0886B19}" dt="2022-12-25T22:22:43.562" v="704" actId="14100"/>
          <ac:cxnSpMkLst>
            <pc:docMk/>
            <pc:sldMk cId="784850111" sldId="260"/>
            <ac:cxnSpMk id="8" creationId="{643F8397-E98B-24C4-C3A9-B0812EBB0358}"/>
          </ac:cxnSpMkLst>
        </pc:cxnChg>
        <pc:cxnChg chg="add mod">
          <ac:chgData name="Michael Kuniega" userId="999f7fd1-0dc3-4cba-81fd-6a42a8d75a98" providerId="ADAL" clId="{3B61566C-8326-4A1F-86DF-F1A1C0886B19}" dt="2022-12-25T22:22:49.123" v="705" actId="14100"/>
          <ac:cxnSpMkLst>
            <pc:docMk/>
            <pc:sldMk cId="784850111" sldId="260"/>
            <ac:cxnSpMk id="9" creationId="{7C91D35E-F978-2262-6BBC-DD1DE8710C5E}"/>
          </ac:cxnSpMkLst>
        </pc:cxnChg>
        <pc:cxnChg chg="add mod">
          <ac:chgData name="Michael Kuniega" userId="999f7fd1-0dc3-4cba-81fd-6a42a8d75a98" providerId="ADAL" clId="{3B61566C-8326-4A1F-86DF-F1A1C0886B19}" dt="2022-12-25T22:22:54.774" v="706" actId="14100"/>
          <ac:cxnSpMkLst>
            <pc:docMk/>
            <pc:sldMk cId="784850111" sldId="260"/>
            <ac:cxnSpMk id="14" creationId="{474DDC37-CD83-8330-81C7-DAD7322052B5}"/>
          </ac:cxnSpMkLst>
        </pc:cxnChg>
      </pc:sldChg>
      <pc:sldChg chg="del">
        <pc:chgData name="Michael Kuniega" userId="999f7fd1-0dc3-4cba-81fd-6a42a8d75a98" providerId="ADAL" clId="{3B61566C-8326-4A1F-86DF-F1A1C0886B19}" dt="2022-12-25T22:08:50.262" v="341" actId="47"/>
        <pc:sldMkLst>
          <pc:docMk/>
          <pc:sldMk cId="794892962" sldId="260"/>
        </pc:sldMkLst>
      </pc:sldChg>
      <pc:sldChg chg="del">
        <pc:chgData name="Michael Kuniega" userId="999f7fd1-0dc3-4cba-81fd-6a42a8d75a98" providerId="ADAL" clId="{3B61566C-8326-4A1F-86DF-F1A1C0886B19}" dt="2022-12-25T22:26:16.355" v="757" actId="47"/>
        <pc:sldMkLst>
          <pc:docMk/>
          <pc:sldMk cId="631906706" sldId="262"/>
        </pc:sldMkLst>
      </pc:sldChg>
      <pc:sldChg chg="modSp add mod">
        <pc:chgData name="Michael Kuniega" userId="999f7fd1-0dc3-4cba-81fd-6a42a8d75a98" providerId="ADAL" clId="{3B61566C-8326-4A1F-86DF-F1A1C0886B19}" dt="2022-12-25T22:39:02.487" v="864" actId="208"/>
        <pc:sldMkLst>
          <pc:docMk/>
          <pc:sldMk cId="2292576572" sldId="263"/>
        </pc:sldMkLst>
        <pc:spChg chg="mod">
          <ac:chgData name="Michael Kuniega" userId="999f7fd1-0dc3-4cba-81fd-6a42a8d75a98" providerId="ADAL" clId="{3B61566C-8326-4A1F-86DF-F1A1C0886B19}" dt="2022-12-25T22:29:27.472" v="804"/>
          <ac:spMkLst>
            <pc:docMk/>
            <pc:sldMk cId="2292576572" sldId="263"/>
            <ac:spMk id="3075" creationId="{AD1BA9D2-6076-4E67-9113-72D06B913C25}"/>
          </ac:spMkLst>
        </pc:spChg>
        <pc:spChg chg="mod">
          <ac:chgData name="Michael Kuniega" userId="999f7fd1-0dc3-4cba-81fd-6a42a8d75a98" providerId="ADAL" clId="{3B61566C-8326-4A1F-86DF-F1A1C0886B19}" dt="2022-12-25T22:39:02.487" v="864" actId="208"/>
          <ac:spMkLst>
            <pc:docMk/>
            <pc:sldMk cId="2292576572" sldId="263"/>
            <ac:spMk id="3076" creationId="{7447964A-248D-48CE-85FF-297976D2CD4C}"/>
          </ac:spMkLst>
        </pc:spChg>
        <pc:spChg chg="mod">
          <ac:chgData name="Michael Kuniega" userId="999f7fd1-0dc3-4cba-81fd-6a42a8d75a98" providerId="ADAL" clId="{3B61566C-8326-4A1F-86DF-F1A1C0886B19}" dt="2022-12-25T22:29:20.538" v="802" actId="14100"/>
          <ac:spMkLst>
            <pc:docMk/>
            <pc:sldMk cId="2292576572" sldId="263"/>
            <ac:spMk id="3077" creationId="{CCEAB0ED-E6C8-46C2-B57E-3C9ACFC4B303}"/>
          </ac:spMkLst>
        </pc:spChg>
      </pc:sldChg>
      <pc:sldChg chg="addSp delSp modSp add mod modAnim">
        <pc:chgData name="Michael Kuniega" userId="999f7fd1-0dc3-4cba-81fd-6a42a8d75a98" providerId="ADAL" clId="{3B61566C-8326-4A1F-86DF-F1A1C0886B19}" dt="2022-12-25T22:39:37.402" v="866" actId="208"/>
        <pc:sldMkLst>
          <pc:docMk/>
          <pc:sldMk cId="4083936889" sldId="264"/>
        </pc:sldMkLst>
        <pc:spChg chg="add mod">
          <ac:chgData name="Michael Kuniega" userId="999f7fd1-0dc3-4cba-81fd-6a42a8d75a98" providerId="ADAL" clId="{3B61566C-8326-4A1F-86DF-F1A1C0886B19}" dt="2022-12-25T22:38:24.218" v="861" actId="1037"/>
          <ac:spMkLst>
            <pc:docMk/>
            <pc:sldMk cId="4083936889" sldId="264"/>
            <ac:spMk id="2" creationId="{5BE7503B-D8E5-061B-8371-9E45989B0780}"/>
          </ac:spMkLst>
        </pc:spChg>
        <pc:spChg chg="add mod">
          <ac:chgData name="Michael Kuniega" userId="999f7fd1-0dc3-4cba-81fd-6a42a8d75a98" providerId="ADAL" clId="{3B61566C-8326-4A1F-86DF-F1A1C0886B19}" dt="2022-12-25T22:38:19.329" v="857" actId="1037"/>
          <ac:spMkLst>
            <pc:docMk/>
            <pc:sldMk cId="4083936889" sldId="264"/>
            <ac:spMk id="6" creationId="{731625A3-93B8-DE70-0C9C-C2AF9E29F203}"/>
          </ac:spMkLst>
        </pc:spChg>
        <pc:spChg chg="mod">
          <ac:chgData name="Michael Kuniega" userId="999f7fd1-0dc3-4cba-81fd-6a42a8d75a98" providerId="ADAL" clId="{3B61566C-8326-4A1F-86DF-F1A1C0886B19}" dt="2022-12-25T22:29:04.516" v="797"/>
          <ac:spMkLst>
            <pc:docMk/>
            <pc:sldMk cId="4083936889" sldId="264"/>
            <ac:spMk id="3075" creationId="{AD1BA9D2-6076-4E67-9113-72D06B913C25}"/>
          </ac:spMkLst>
        </pc:spChg>
        <pc:spChg chg="mod">
          <ac:chgData name="Michael Kuniega" userId="999f7fd1-0dc3-4cba-81fd-6a42a8d75a98" providerId="ADAL" clId="{3B61566C-8326-4A1F-86DF-F1A1C0886B19}" dt="2022-12-25T22:39:37.402" v="866" actId="208"/>
          <ac:spMkLst>
            <pc:docMk/>
            <pc:sldMk cId="4083936889" sldId="264"/>
            <ac:spMk id="3076" creationId="{7447964A-248D-48CE-85FF-297976D2CD4C}"/>
          </ac:spMkLst>
        </pc:spChg>
        <pc:spChg chg="mod">
          <ac:chgData name="Michael Kuniega" userId="999f7fd1-0dc3-4cba-81fd-6a42a8d75a98" providerId="ADAL" clId="{3B61566C-8326-4A1F-86DF-F1A1C0886B19}" dt="2022-12-25T22:30:10.910" v="817" actId="20577"/>
          <ac:spMkLst>
            <pc:docMk/>
            <pc:sldMk cId="4083936889" sldId="264"/>
            <ac:spMk id="3077" creationId="{CCEAB0ED-E6C8-46C2-B57E-3C9ACFC4B303}"/>
          </ac:spMkLst>
        </pc:spChg>
        <pc:picChg chg="del">
          <ac:chgData name="Michael Kuniega" userId="999f7fd1-0dc3-4cba-81fd-6a42a8d75a98" providerId="ADAL" clId="{3B61566C-8326-4A1F-86DF-F1A1C0886B19}" dt="2022-12-25T22:28:07.315" v="781" actId="478"/>
          <ac:picMkLst>
            <pc:docMk/>
            <pc:sldMk cId="4083936889" sldId="264"/>
            <ac:picMk id="9" creationId="{C66CA3E4-B307-43B3-A55A-11871DFA2170}"/>
          </ac:picMkLst>
        </pc:picChg>
        <pc:cxnChg chg="add mod">
          <ac:chgData name="Michael Kuniega" userId="999f7fd1-0dc3-4cba-81fd-6a42a8d75a98" providerId="ADAL" clId="{3B61566C-8326-4A1F-86DF-F1A1C0886B19}" dt="2022-12-25T22:31:06.364" v="824" actId="1076"/>
          <ac:cxnSpMkLst>
            <pc:docMk/>
            <pc:sldMk cId="4083936889" sldId="264"/>
            <ac:cxnSpMk id="3" creationId="{F5271F50-AD26-DFB3-978E-FB808A8EB128}"/>
          </ac:cxnSpMkLst>
        </pc:cxnChg>
        <pc:cxnChg chg="add mod">
          <ac:chgData name="Michael Kuniega" userId="999f7fd1-0dc3-4cba-81fd-6a42a8d75a98" providerId="ADAL" clId="{3B61566C-8326-4A1F-86DF-F1A1C0886B19}" dt="2022-12-25T22:31:30.650" v="828" actId="1076"/>
          <ac:cxnSpMkLst>
            <pc:docMk/>
            <pc:sldMk cId="4083936889" sldId="264"/>
            <ac:cxnSpMk id="4" creationId="{996806B9-AC48-504C-0753-49C4117D840F}"/>
          </ac:cxnSpMkLst>
        </pc:cxnChg>
      </pc:sldChg>
      <pc:sldChg chg="modSp add mod">
        <pc:chgData name="Michael Kuniega" userId="999f7fd1-0dc3-4cba-81fd-6a42a8d75a98" providerId="ADAL" clId="{3B61566C-8326-4A1F-86DF-F1A1C0886B19}" dt="2022-12-25T23:04:49.012" v="1434" actId="20577"/>
        <pc:sldMkLst>
          <pc:docMk/>
          <pc:sldMk cId="1622929519" sldId="265"/>
        </pc:sldMkLst>
        <pc:spChg chg="mod">
          <ac:chgData name="Michael Kuniega" userId="999f7fd1-0dc3-4cba-81fd-6a42a8d75a98" providerId="ADAL" clId="{3B61566C-8326-4A1F-86DF-F1A1C0886B19}" dt="2022-12-25T22:39:22.656" v="865" actId="208"/>
          <ac:spMkLst>
            <pc:docMk/>
            <pc:sldMk cId="1622929519" sldId="265"/>
            <ac:spMk id="3076" creationId="{7447964A-248D-48CE-85FF-297976D2CD4C}"/>
          </ac:spMkLst>
        </pc:spChg>
        <pc:spChg chg="mod">
          <ac:chgData name="Michael Kuniega" userId="999f7fd1-0dc3-4cba-81fd-6a42a8d75a98" providerId="ADAL" clId="{3B61566C-8326-4A1F-86DF-F1A1C0886B19}" dt="2022-12-25T23:04:49.012" v="1434" actId="20577"/>
          <ac:spMkLst>
            <pc:docMk/>
            <pc:sldMk cId="1622929519" sldId="265"/>
            <ac:spMk id="3077" creationId="{CCEAB0ED-E6C8-46C2-B57E-3C9ACFC4B303}"/>
          </ac:spMkLst>
        </pc:spChg>
      </pc:sldChg>
      <pc:sldChg chg="modSp add mod">
        <pc:chgData name="Michael Kuniega" userId="999f7fd1-0dc3-4cba-81fd-6a42a8d75a98" providerId="ADAL" clId="{3B61566C-8326-4A1F-86DF-F1A1C0886B19}" dt="2022-12-25T23:37:30.711" v="1437" actId="20577"/>
        <pc:sldMkLst>
          <pc:docMk/>
          <pc:sldMk cId="455960594" sldId="266"/>
        </pc:sldMkLst>
        <pc:spChg chg="mod">
          <ac:chgData name="Michael Kuniega" userId="999f7fd1-0dc3-4cba-81fd-6a42a8d75a98" providerId="ADAL" clId="{3B61566C-8326-4A1F-86DF-F1A1C0886B19}" dt="2022-12-25T23:37:30.711" v="1437" actId="20577"/>
          <ac:spMkLst>
            <pc:docMk/>
            <pc:sldMk cId="455960594" sldId="266"/>
            <ac:spMk id="6" creationId="{3AD17674-2515-4903-87BA-63BCC6FFB349}"/>
          </ac:spMkLst>
        </pc:spChg>
        <pc:picChg chg="mod">
          <ac:chgData name="Michael Kuniega" userId="999f7fd1-0dc3-4cba-81fd-6a42a8d75a98" providerId="ADAL" clId="{3B61566C-8326-4A1F-86DF-F1A1C0886B19}" dt="2022-12-25T22:40:31.384" v="874" actId="1076"/>
          <ac:picMkLst>
            <pc:docMk/>
            <pc:sldMk cId="455960594" sldId="266"/>
            <ac:picMk id="9" creationId="{452D3D1A-55AB-4C21-9C52-AACD586ACD15}"/>
          </ac:picMkLst>
        </pc:picChg>
      </pc:sldChg>
      <pc:sldChg chg="modSp mod">
        <pc:chgData name="Michael Kuniega" userId="999f7fd1-0dc3-4cba-81fd-6a42a8d75a98" providerId="ADAL" clId="{3B61566C-8326-4A1F-86DF-F1A1C0886B19}" dt="2022-12-25T23:37:37.703" v="1439" actId="20577"/>
        <pc:sldMkLst>
          <pc:docMk/>
          <pc:sldMk cId="1889649311" sldId="267"/>
        </pc:sldMkLst>
        <pc:spChg chg="mod">
          <ac:chgData name="Michael Kuniega" userId="999f7fd1-0dc3-4cba-81fd-6a42a8d75a98" providerId="ADAL" clId="{3B61566C-8326-4A1F-86DF-F1A1C0886B19}" dt="2022-12-25T23:37:37.703" v="1439" actId="20577"/>
          <ac:spMkLst>
            <pc:docMk/>
            <pc:sldMk cId="1889649311" sldId="267"/>
            <ac:spMk id="6" creationId="{3AD17674-2515-4903-87BA-63BCC6FFB349}"/>
          </ac:spMkLst>
        </pc:spChg>
        <pc:picChg chg="mod">
          <ac:chgData name="Michael Kuniega" userId="999f7fd1-0dc3-4cba-81fd-6a42a8d75a98" providerId="ADAL" clId="{3B61566C-8326-4A1F-86DF-F1A1C0886B19}" dt="2022-12-25T22:42:43.894" v="904" actId="1076"/>
          <ac:picMkLst>
            <pc:docMk/>
            <pc:sldMk cId="1889649311" sldId="267"/>
            <ac:picMk id="9" creationId="{452D3D1A-55AB-4C21-9C52-AACD586ACD15}"/>
          </ac:picMkLst>
        </pc:picChg>
      </pc:sldChg>
      <pc:sldChg chg="delSp modSp mod">
        <pc:chgData name="Michael Kuniega" userId="999f7fd1-0dc3-4cba-81fd-6a42a8d75a98" providerId="ADAL" clId="{3B61566C-8326-4A1F-86DF-F1A1C0886B19}" dt="2022-12-25T23:37:41.761" v="1441" actId="20577"/>
        <pc:sldMkLst>
          <pc:docMk/>
          <pc:sldMk cId="1498843086" sldId="268"/>
        </pc:sldMkLst>
        <pc:spChg chg="add mod">
          <ac:chgData name="Michael Kuniega" userId="999f7fd1-0dc3-4cba-81fd-6a42a8d75a98" providerId="ADAL" clId="{3B61566C-8326-4A1F-86DF-F1A1C0886B19}" dt="2022-12-25T22:55:46.336" v="1301" actId="14100"/>
          <ac:spMkLst>
            <pc:docMk/>
            <pc:sldMk cId="1498843086" sldId="268"/>
            <ac:spMk id="2" creationId="{86FEA1F5-01B6-5805-65D6-F319E6E43B77}"/>
          </ac:spMkLst>
        </pc:spChg>
        <pc:spChg chg="add mod">
          <ac:chgData name="Michael Kuniega" userId="999f7fd1-0dc3-4cba-81fd-6a42a8d75a98" providerId="ADAL" clId="{3B61566C-8326-4A1F-86DF-F1A1C0886B19}" dt="2022-12-25T22:57:48.902" v="1401" actId="1076"/>
          <ac:spMkLst>
            <pc:docMk/>
            <pc:sldMk cId="1498843086" sldId="268"/>
            <ac:spMk id="3" creationId="{5091018C-9CF6-73FD-C114-4FD1A27915EA}"/>
          </ac:spMkLst>
        </pc:spChg>
        <pc:spChg chg="del">
          <ac:chgData name="Michael Kuniega" userId="999f7fd1-0dc3-4cba-81fd-6a42a8d75a98" providerId="ADAL" clId="{3B61566C-8326-4A1F-86DF-F1A1C0886B19}" dt="2022-12-25T22:47:01.636" v="924" actId="478"/>
          <ac:spMkLst>
            <pc:docMk/>
            <pc:sldMk cId="1498843086" sldId="268"/>
            <ac:spMk id="3075" creationId="{AD1BA9D2-6076-4E67-9113-72D06B913C25}"/>
          </ac:spMkLst>
        </pc:spChg>
        <pc:spChg chg="mod">
          <ac:chgData name="Michael Kuniega" userId="999f7fd1-0dc3-4cba-81fd-6a42a8d75a98" providerId="ADAL" clId="{3B61566C-8326-4A1F-86DF-F1A1C0886B19}" dt="2022-12-25T22:57:55.717" v="1402" actId="1076"/>
          <ac:spMkLst>
            <pc:docMk/>
            <pc:sldMk cId="1498843086" sldId="268"/>
            <ac:spMk id="3076" creationId="{7447964A-248D-48CE-85FF-297976D2CD4C}"/>
          </ac:spMkLst>
        </pc:spChg>
        <pc:spChg chg="mod">
          <ac:chgData name="Michael Kuniega" userId="999f7fd1-0dc3-4cba-81fd-6a42a8d75a98" providerId="ADAL" clId="{3B61566C-8326-4A1F-86DF-F1A1C0886B19}" dt="2022-12-25T23:37:41.761" v="1441" actId="20577"/>
          <ac:spMkLst>
            <pc:docMk/>
            <pc:sldMk cId="1498843086" sldId="268"/>
            <ac:spMk id="3077" creationId="{CCEAB0ED-E6C8-46C2-B57E-3C9ACFC4B303}"/>
          </ac:spMkLst>
        </pc:spChg>
        <pc:spChg chg="del">
          <ac:chgData name="Michael Kuniega" userId="999f7fd1-0dc3-4cba-81fd-6a42a8d75a98" providerId="ADAL" clId="{3B61566C-8326-4A1F-86DF-F1A1C0886B19}" dt="2022-12-25T22:44:37.311" v="918" actId="478"/>
          <ac:spMkLst>
            <pc:docMk/>
            <pc:sldMk cId="1498843086" sldId="268"/>
            <ac:spMk id="8194" creationId="{5C3C6D61-28BA-4E94-A463-41DE61B69551}"/>
          </ac:spMkLst>
        </pc:spChg>
        <pc:spChg chg="mod">
          <ac:chgData name="Michael Kuniega" userId="999f7fd1-0dc3-4cba-81fd-6a42a8d75a98" providerId="ADAL" clId="{3B61566C-8326-4A1F-86DF-F1A1C0886B19}" dt="2022-12-25T22:43:43.187" v="915" actId="1076"/>
          <ac:spMkLst>
            <pc:docMk/>
            <pc:sldMk cId="1498843086" sldId="268"/>
            <ac:spMk id="12290" creationId="{8763F015-144D-4544-8ECD-9716C6C1883B}"/>
          </ac:spMkLst>
        </pc:spChg>
        <pc:picChg chg="del">
          <ac:chgData name="Michael Kuniega" userId="999f7fd1-0dc3-4cba-81fd-6a42a8d75a98" providerId="ADAL" clId="{3B61566C-8326-4A1F-86DF-F1A1C0886B19}" dt="2022-12-25T22:46:31.398" v="920" actId="478"/>
          <ac:picMkLst>
            <pc:docMk/>
            <pc:sldMk cId="1498843086" sldId="268"/>
            <ac:picMk id="9" creationId="{C66CA3E4-B307-43B3-A55A-11871DFA2170}"/>
          </ac:picMkLst>
        </pc:picChg>
        <pc:cxnChg chg="add mod">
          <ac:chgData name="Michael Kuniega" userId="999f7fd1-0dc3-4cba-81fd-6a42a8d75a98" providerId="ADAL" clId="{3B61566C-8326-4A1F-86DF-F1A1C0886B19}" dt="2022-12-25T22:56:51.650" v="1333" actId="1076"/>
          <ac:cxnSpMkLst>
            <pc:docMk/>
            <pc:sldMk cId="1498843086" sldId="268"/>
            <ac:cxnSpMk id="4" creationId="{CED397FE-3E3B-75CB-4B52-03F0EFBC0294}"/>
          </ac:cxnSpMkLst>
        </pc:cxnChg>
        <pc:cxnChg chg="add mod">
          <ac:chgData name="Michael Kuniega" userId="999f7fd1-0dc3-4cba-81fd-6a42a8d75a98" providerId="ADAL" clId="{3B61566C-8326-4A1F-86DF-F1A1C0886B19}" dt="2022-12-25T22:57:22.412" v="1396" actId="1037"/>
          <ac:cxnSpMkLst>
            <pc:docMk/>
            <pc:sldMk cId="1498843086" sldId="268"/>
            <ac:cxnSpMk id="5" creationId="{339EA9B3-B2BE-A7CB-4B4B-1D5EC6B27E13}"/>
          </ac:cxnSpMkLst>
        </pc:cxnChg>
        <pc:cxnChg chg="add mod">
          <ac:chgData name="Michael Kuniega" userId="999f7fd1-0dc3-4cba-81fd-6a42a8d75a98" providerId="ADAL" clId="{3B61566C-8326-4A1F-86DF-F1A1C0886B19}" dt="2022-12-25T22:57:44.142" v="1400" actId="14100"/>
          <ac:cxnSpMkLst>
            <pc:docMk/>
            <pc:sldMk cId="1498843086" sldId="268"/>
            <ac:cxnSpMk id="7" creationId="{3D1CFF3C-33AA-9DB1-796E-DC4B2BF07599}"/>
          </ac:cxnSpMkLst>
        </pc:cxnChg>
      </pc:sldChg>
      <pc:sldChg chg="add del">
        <pc:chgData name="Michael Kuniega" userId="999f7fd1-0dc3-4cba-81fd-6a42a8d75a98" providerId="ADAL" clId="{3B61566C-8326-4A1F-86DF-F1A1C0886B19}" dt="2022-12-25T22:43:54.997" v="917" actId="47"/>
        <pc:sldMkLst>
          <pc:docMk/>
          <pc:sldMk cId="3258851815" sldId="269"/>
        </pc:sldMkLst>
      </pc:sldChg>
      <pc:sldChg chg="modSp add mod">
        <pc:chgData name="Michael Kuniega" userId="999f7fd1-0dc3-4cba-81fd-6a42a8d75a98" providerId="ADAL" clId="{3B61566C-8326-4A1F-86DF-F1A1C0886B19}" dt="2022-12-25T23:37:45.560" v="1443" actId="20577"/>
        <pc:sldMkLst>
          <pc:docMk/>
          <pc:sldMk cId="4001744332" sldId="269"/>
        </pc:sldMkLst>
        <pc:spChg chg="mod">
          <ac:chgData name="Michael Kuniega" userId="999f7fd1-0dc3-4cba-81fd-6a42a8d75a98" providerId="ADAL" clId="{3B61566C-8326-4A1F-86DF-F1A1C0886B19}" dt="2022-12-25T22:58:14.079" v="1419" actId="20577"/>
          <ac:spMkLst>
            <pc:docMk/>
            <pc:sldMk cId="4001744332" sldId="269"/>
            <ac:spMk id="2" creationId="{86FEA1F5-01B6-5805-65D6-F319E6E43B77}"/>
          </ac:spMkLst>
        </pc:spChg>
        <pc:spChg chg="mod">
          <ac:chgData name="Michael Kuniega" userId="999f7fd1-0dc3-4cba-81fd-6a42a8d75a98" providerId="ADAL" clId="{3B61566C-8326-4A1F-86DF-F1A1C0886B19}" dt="2022-12-25T22:58:10.454" v="1417" actId="14100"/>
          <ac:spMkLst>
            <pc:docMk/>
            <pc:sldMk cId="4001744332" sldId="269"/>
            <ac:spMk id="3" creationId="{5091018C-9CF6-73FD-C114-4FD1A27915EA}"/>
          </ac:spMkLst>
        </pc:spChg>
        <pc:spChg chg="mod">
          <ac:chgData name="Michael Kuniega" userId="999f7fd1-0dc3-4cba-81fd-6a42a8d75a98" providerId="ADAL" clId="{3B61566C-8326-4A1F-86DF-F1A1C0886B19}" dt="2022-12-25T23:37:45.560" v="1443" actId="20577"/>
          <ac:spMkLst>
            <pc:docMk/>
            <pc:sldMk cId="4001744332" sldId="269"/>
            <ac:spMk id="3077" creationId="{CCEAB0ED-E6C8-46C2-B57E-3C9ACFC4B303}"/>
          </ac:spMkLst>
        </pc:spChg>
      </pc:sldChg>
      <pc:sldChg chg="modSp mod">
        <pc:chgData name="Michael Kuniega" userId="999f7fd1-0dc3-4cba-81fd-6a42a8d75a98" providerId="ADAL" clId="{3B61566C-8326-4A1F-86DF-F1A1C0886B19}" dt="2022-12-25T22:59:17.061" v="1426" actId="14100"/>
        <pc:sldMkLst>
          <pc:docMk/>
          <pc:sldMk cId="4293146401" sldId="270"/>
        </pc:sldMkLst>
        <pc:picChg chg="mod">
          <ac:chgData name="Michael Kuniega" userId="999f7fd1-0dc3-4cba-81fd-6a42a8d75a98" providerId="ADAL" clId="{3B61566C-8326-4A1F-86DF-F1A1C0886B19}" dt="2022-12-25T22:59:01.432" v="1422" actId="14100"/>
          <ac:picMkLst>
            <pc:docMk/>
            <pc:sldMk cId="4293146401" sldId="270"/>
            <ac:picMk id="2" creationId="{4738DFA2-62D0-402F-9E37-F200BACCF2E1}"/>
          </ac:picMkLst>
        </pc:picChg>
        <pc:picChg chg="mod">
          <ac:chgData name="Michael Kuniega" userId="999f7fd1-0dc3-4cba-81fd-6a42a8d75a98" providerId="ADAL" clId="{3B61566C-8326-4A1F-86DF-F1A1C0886B19}" dt="2022-12-25T22:59:17.061" v="1426" actId="14100"/>
          <ac:picMkLst>
            <pc:docMk/>
            <pc:sldMk cId="4293146401" sldId="270"/>
            <ac:picMk id="3" creationId="{24FF9453-B661-448F-BEDD-7BEA43A02619}"/>
          </ac:picMkLst>
        </pc:picChg>
      </pc:sldChg>
      <pc:sldChg chg="modSp mod">
        <pc:chgData name="Michael Kuniega" userId="999f7fd1-0dc3-4cba-81fd-6a42a8d75a98" providerId="ADAL" clId="{3B61566C-8326-4A1F-86DF-F1A1C0886B19}" dt="2022-12-25T23:01:08.437" v="1430" actId="1076"/>
        <pc:sldMkLst>
          <pc:docMk/>
          <pc:sldMk cId="199614169" sldId="271"/>
        </pc:sldMkLst>
        <pc:picChg chg="mod">
          <ac:chgData name="Michael Kuniega" userId="999f7fd1-0dc3-4cba-81fd-6a42a8d75a98" providerId="ADAL" clId="{3B61566C-8326-4A1F-86DF-F1A1C0886B19}" dt="2022-12-25T23:01:08.437" v="1430" actId="1076"/>
          <ac:picMkLst>
            <pc:docMk/>
            <pc:sldMk cId="199614169" sldId="271"/>
            <ac:picMk id="2" creationId="{BB246B16-C53C-43E5-B066-32182287ED48}"/>
          </ac:picMkLst>
        </pc:picChg>
        <pc:picChg chg="mod">
          <ac:chgData name="Michael Kuniega" userId="999f7fd1-0dc3-4cba-81fd-6a42a8d75a98" providerId="ADAL" clId="{3B61566C-8326-4A1F-86DF-F1A1C0886B19}" dt="2022-12-25T22:59:32.815" v="1427" actId="1076"/>
          <ac:picMkLst>
            <pc:docMk/>
            <pc:sldMk cId="199614169" sldId="271"/>
            <ac:picMk id="3" creationId="{B0FB213B-0136-4554-B6B2-A88F613B9EDE}"/>
          </ac:picMkLst>
        </pc:picChg>
        <pc:picChg chg="mod">
          <ac:chgData name="Michael Kuniega" userId="999f7fd1-0dc3-4cba-81fd-6a42a8d75a98" providerId="ADAL" clId="{3B61566C-8326-4A1F-86DF-F1A1C0886B19}" dt="2022-12-25T22:59:41.195" v="1429" actId="1076"/>
          <ac:picMkLst>
            <pc:docMk/>
            <pc:sldMk cId="199614169" sldId="271"/>
            <ac:picMk id="4" creationId="{F346127A-EEF5-48A2-A81D-BE10B6B02625}"/>
          </ac:picMkLst>
        </pc:picChg>
      </pc:sldChg>
      <pc:sldChg chg="add">
        <pc:chgData name="Michael Kuniega" userId="999f7fd1-0dc3-4cba-81fd-6a42a8d75a98" providerId="ADAL" clId="{3B61566C-8326-4A1F-86DF-F1A1C0886B19}" dt="2022-12-25T23:37:26.083" v="1435"/>
        <pc:sldMkLst>
          <pc:docMk/>
          <pc:sldMk cId="2306233589" sldId="27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5E45D2-CE70-4D9B-8FFA-0D2CA5243AA6}" type="datetimeFigureOut">
              <a:rPr lang="en-US" smtClean="0"/>
              <a:t>12/25/2022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628B92-F87C-44C1-89A4-89753E338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3458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C51E227C-4DD9-4642-A775-CF08187D83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2329807-E3D1-4725-B0F5-B30C99606391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98203806-AD3E-418C-9CD0-7B94B421751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C880882C-7C50-45FE-9475-2CD695A575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C51E227C-4DD9-4642-A775-CF08187D83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2329807-E3D1-4725-B0F5-B30C99606391}" type="slidenum">
              <a:rPr lang="en-US" altLang="en-US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98203806-AD3E-418C-9CD0-7B94B421751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C880882C-7C50-45FE-9475-2CD695A575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97072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C51E227C-4DD9-4642-A775-CF08187D83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2329807-E3D1-4725-B0F5-B30C99606391}" type="slidenum">
              <a:rPr lang="en-US" altLang="en-US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98203806-AD3E-418C-9CD0-7B94B421751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C880882C-7C50-45FE-9475-2CD695A575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29199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C51E227C-4DD9-4642-A775-CF08187D83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2329807-E3D1-4725-B0F5-B30C99606391}" type="slidenum">
              <a:rPr lang="en-US" altLang="en-US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98203806-AD3E-418C-9CD0-7B94B421751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C880882C-7C50-45FE-9475-2CD695A575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30494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C51E227C-4DD9-4642-A775-CF08187D83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2329807-E3D1-4725-B0F5-B30C99606391}" type="slidenum">
              <a:rPr lang="en-US" altLang="en-US"/>
              <a:pPr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98203806-AD3E-418C-9CD0-7B94B421751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C880882C-7C50-45FE-9475-2CD695A575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10807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C51E227C-4DD9-4642-A775-CF08187D83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2329807-E3D1-4725-B0F5-B30C99606391}" type="slidenum">
              <a:rPr lang="en-US" altLang="en-US"/>
              <a:pPr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98203806-AD3E-418C-9CD0-7B94B421751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C880882C-7C50-45FE-9475-2CD695A575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19190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C51E227C-4DD9-4642-A775-CF08187D83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2329807-E3D1-4725-B0F5-B30C99606391}" type="slidenum">
              <a:rPr lang="en-US" altLang="en-US"/>
              <a:pPr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98203806-AD3E-418C-9CD0-7B94B421751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C880882C-7C50-45FE-9475-2CD695A575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27675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C51E227C-4DD9-4642-A775-CF08187D83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2329807-E3D1-4725-B0F5-B30C99606391}" type="slidenum">
              <a:rPr lang="en-US" altLang="en-US"/>
              <a:pPr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98203806-AD3E-418C-9CD0-7B94B421751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C880882C-7C50-45FE-9475-2CD695A575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3727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C51E227C-4DD9-4642-A775-CF08187D83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2329807-E3D1-4725-B0F5-B30C99606391}" type="slidenum">
              <a:rPr lang="en-US" altLang="en-US"/>
              <a:pPr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98203806-AD3E-418C-9CD0-7B94B421751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C880882C-7C50-45FE-9475-2CD695A575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2962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12/25/2022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2767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12/25/2022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953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12/25/2022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946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12/25/2022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183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12/25/2022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6461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12/25/2022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826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12/25/2022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958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12/25/2022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521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12/25/2022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769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4B40ED7-6C53-4223-B469-7D400FDEC16D}" type="datetimeFigureOut">
              <a:rPr lang="en-US" smtClean="0"/>
              <a:t>12/25/2022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851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12/25/2022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201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4B40ED7-6C53-4223-B469-7D400FDEC16D}" type="datetimeFigureOut">
              <a:rPr lang="en-US" smtClean="0"/>
              <a:t>12/25/2022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179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6000"/>
                <a:shade val="99000"/>
                <a:satMod val="140000"/>
              </a:schemeClr>
            </a:gs>
            <a:gs pos="65000">
              <a:schemeClr val="bg1">
                <a:tint val="100000"/>
                <a:shade val="80000"/>
                <a:satMod val="130000"/>
              </a:schemeClr>
            </a:gs>
            <a:gs pos="100000">
              <a:schemeClr val="bg1">
                <a:tint val="100000"/>
                <a:shade val="48000"/>
                <a:satMod val="12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Picture 6">
            <a:extLst>
              <a:ext uri="{FF2B5EF4-FFF2-40B4-BE49-F238E27FC236}">
                <a16:creationId xmlns:a16="http://schemas.microsoft.com/office/drawing/2014/main" id="{3E23A428-A343-057F-89A6-039AA55C3FB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82BCDDF-831B-E125-2B39-D345DBBF73B6}"/>
              </a:ext>
            </a:extLst>
          </p:cNvPr>
          <p:cNvSpPr txBox="1"/>
          <p:nvPr/>
        </p:nvSpPr>
        <p:spPr>
          <a:xfrm>
            <a:off x="1097279" y="758952"/>
            <a:ext cx="10445791" cy="356616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1200" cap="none" spc="-5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/>
                <a:ea typeface="+mn-ea"/>
                <a:cs typeface="+mn-cs"/>
              </a:rPr>
              <a:t>Chapter P.2: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sz="5400" b="1" spc="-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LINEAR MODELS &amp; RATES OF CHANGE</a:t>
            </a:r>
            <a:endParaRPr kumimoji="0" lang="en-US" sz="5400" b="1" i="0" u="none" strike="noStrike" kern="1200" cap="none" spc="-5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C055851-2E71-FD7A-E58F-DD1DA70E9EFD}"/>
              </a:ext>
            </a:extLst>
          </p:cNvPr>
          <p:cNvSpPr txBox="1"/>
          <p:nvPr/>
        </p:nvSpPr>
        <p:spPr>
          <a:xfrm>
            <a:off x="1100051" y="4455621"/>
            <a:ext cx="100584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CB38"/>
              </a:buClr>
              <a:buSzPct val="100000"/>
              <a:buFontTx/>
              <a:buNone/>
              <a:tabLst/>
              <a:defRPr/>
            </a:pPr>
            <a:r>
              <a:rPr kumimoji="0" lang="en-US" sz="2400" b="1" i="0" u="none" strike="noStrike" kern="1200" cap="all" spc="20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/>
                <a:ea typeface="+mn-ea"/>
                <a:cs typeface="+mn-cs"/>
              </a:rPr>
              <a:t>HONORS CALCULUS/CALCULUS</a:t>
            </a:r>
          </a:p>
        </p:txBody>
      </p:sp>
      <p:cxnSp>
        <p:nvCxnSpPr>
          <p:cNvPr id="49" name="Straight Connector 10">
            <a:extLst>
              <a:ext uri="{FF2B5EF4-FFF2-40B4-BE49-F238E27FC236}">
                <a16:creationId xmlns:a16="http://schemas.microsoft.com/office/drawing/2014/main" id="{E14BE1C0-923F-4557-952F-150367D02F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12">
            <a:extLst>
              <a:ext uri="{FF2B5EF4-FFF2-40B4-BE49-F238E27FC236}">
                <a16:creationId xmlns:a16="http://schemas.microsoft.com/office/drawing/2014/main" id="{BF1A0E2E-CDD4-46BC-BDBB-D276E34670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" name="Rectangle 14">
            <a:extLst>
              <a:ext uri="{FF2B5EF4-FFF2-40B4-BE49-F238E27FC236}">
                <a16:creationId xmlns:a16="http://schemas.microsoft.com/office/drawing/2014/main" id="{8F2A5265-B923-4C48-AB84-FC98FD2024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659586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 Box 5">
                <a:extLst>
                  <a:ext uri="{FF2B5EF4-FFF2-40B4-BE49-F238E27FC236}">
                    <a16:creationId xmlns:a16="http://schemas.microsoft.com/office/drawing/2014/main" id="{3AD17674-2515-4903-87BA-63BCC6FFB34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" y="0"/>
                <a:ext cx="12192000" cy="101566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3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7.) Find the slope and the y-intercept (if possible of the line).  Sketch the </a:t>
                </a: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3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  graph of the equation:  	</a:t>
                </a:r>
                <a14:m>
                  <m:oMath xmlns:m="http://schemas.openxmlformats.org/officeDocument/2006/math">
                    <m:r>
                      <a:rPr lang="en-US" altLang="en-US" sz="3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altLang="en-US" sz="3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altLang="en-US" sz="3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en-US" sz="3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altLang="en-US" sz="3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en-US" sz="3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𝟑</m:t>
                    </m:r>
                  </m:oMath>
                </a14:m>
                <a:endParaRPr lang="en-US" altLang="en-US" sz="3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6" name="Text Box 5">
                <a:extLst>
                  <a:ext uri="{FF2B5EF4-FFF2-40B4-BE49-F238E27FC236}">
                    <a16:creationId xmlns:a16="http://schemas.microsoft.com/office/drawing/2014/main" id="{3AD17674-2515-4903-87BA-63BCC6FFB3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" y="0"/>
                <a:ext cx="12192000" cy="1015663"/>
              </a:xfrm>
              <a:prstGeom prst="rect">
                <a:avLst/>
              </a:prstGeom>
              <a:blipFill>
                <a:blip r:embed="rId3"/>
                <a:stretch>
                  <a:fillRect l="-1250" t="-8383" b="-2095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>
            <a:extLst>
              <a:ext uri="{FF2B5EF4-FFF2-40B4-BE49-F238E27FC236}">
                <a16:creationId xmlns:a16="http://schemas.microsoft.com/office/drawing/2014/main" id="{452D3D1A-55AB-4C21-9C52-AACD586ACD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9613" y="1015663"/>
            <a:ext cx="5410200" cy="4854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96493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4">
            <a:extLst>
              <a:ext uri="{FF2B5EF4-FFF2-40B4-BE49-F238E27FC236}">
                <a16:creationId xmlns:a16="http://schemas.microsoft.com/office/drawing/2014/main" id="{7447964A-248D-48CE-85FF-297976D2CD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66016" y="1117616"/>
            <a:ext cx="4746170" cy="584775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Use y – y</a:t>
            </a:r>
            <a:r>
              <a:rPr lang="en-US" altLang="en-US" b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1</a:t>
            </a:r>
            <a:r>
              <a:rPr lang="en-US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= m(x – x</a:t>
            </a:r>
            <a:r>
              <a:rPr lang="en-US" altLang="en-US" b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1</a:t>
            </a:r>
            <a:r>
              <a:rPr lang="en-US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77" name="Text Box 5">
                <a:extLst>
                  <a:ext uri="{FF2B5EF4-FFF2-40B4-BE49-F238E27FC236}">
                    <a16:creationId xmlns:a16="http://schemas.microsoft.com/office/drawing/2014/main" id="{CCEAB0ED-E6C8-46C2-B57E-3C9ACFC4B30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0"/>
                <a:ext cx="12192000" cy="101566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3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8.)  Find the equations of the lines that pass through the point (2, -1)   </a:t>
                </a: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3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   and are A) Parallel to and B) Perpendicular to the line </a:t>
                </a:r>
                <a14:m>
                  <m:oMath xmlns:m="http://schemas.openxmlformats.org/officeDocument/2006/math">
                    <m:r>
                      <a:rPr lang="en-US" altLang="en-US" sz="3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altLang="en-US" sz="3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altLang="en-US" sz="3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en-US" sz="3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altLang="en-US" sz="3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altLang="en-US" sz="3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en-US" sz="3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𝟓</m:t>
                    </m:r>
                  </m:oMath>
                </a14:m>
                <a:r>
                  <a:rPr lang="en-US" altLang="en-US" sz="3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</a:t>
                </a:r>
              </a:p>
            </p:txBody>
          </p:sp>
        </mc:Choice>
        <mc:Fallback>
          <p:sp>
            <p:nvSpPr>
              <p:cNvPr id="3077" name="Text Box 5">
                <a:extLst>
                  <a:ext uri="{FF2B5EF4-FFF2-40B4-BE49-F238E27FC236}">
                    <a16:creationId xmlns:a16="http://schemas.microsoft.com/office/drawing/2014/main" id="{CCEAB0ED-E6C8-46C2-B57E-3C9ACFC4B3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0"/>
                <a:ext cx="12192000" cy="1015663"/>
              </a:xfrm>
              <a:prstGeom prst="rect">
                <a:avLst/>
              </a:prstGeom>
              <a:blipFill>
                <a:blip r:embed="rId3"/>
                <a:stretch>
                  <a:fillRect l="-1250" t="-8383" b="-2095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86FEA1F5-01B6-5805-65D6-F319E6E43B77}"/>
              </a:ext>
            </a:extLst>
          </p:cNvPr>
          <p:cNvSpPr txBox="1"/>
          <p:nvPr/>
        </p:nvSpPr>
        <p:spPr>
          <a:xfrm>
            <a:off x="159658" y="1015663"/>
            <a:ext cx="474617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 A</a:t>
            </a:r>
          </a:p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First, solve for y and find the slope of the line.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091018C-9CF6-73FD-C114-4FD1A27915EA}"/>
              </a:ext>
            </a:extLst>
          </p:cNvPr>
          <p:cNvSpPr txBox="1"/>
          <p:nvPr/>
        </p:nvSpPr>
        <p:spPr>
          <a:xfrm>
            <a:off x="159658" y="4247346"/>
            <a:ext cx="55299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Second, find the parallel slope.</a:t>
            </a:r>
            <a:endParaRPr lang="en-US" sz="3200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CED397FE-3E3B-75CB-4B52-03F0EFBC0294}"/>
              </a:ext>
            </a:extLst>
          </p:cNvPr>
          <p:cNvCxnSpPr>
            <a:cxnSpLocks/>
          </p:cNvCxnSpPr>
          <p:nvPr/>
        </p:nvCxnSpPr>
        <p:spPr>
          <a:xfrm>
            <a:off x="0" y="1015663"/>
            <a:ext cx="12192000" cy="2533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39EA9B3-B2BE-A7CB-4B4B-1D5EC6B27E13}"/>
              </a:ext>
            </a:extLst>
          </p:cNvPr>
          <p:cNvCxnSpPr>
            <a:cxnSpLocks/>
          </p:cNvCxnSpPr>
          <p:nvPr/>
        </p:nvCxnSpPr>
        <p:spPr>
          <a:xfrm flipV="1">
            <a:off x="6872224" y="1040995"/>
            <a:ext cx="0" cy="533077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D1CFF3C-33AA-9DB1-796E-DC4B2BF07599}"/>
              </a:ext>
            </a:extLst>
          </p:cNvPr>
          <p:cNvCxnSpPr>
            <a:cxnSpLocks/>
          </p:cNvCxnSpPr>
          <p:nvPr/>
        </p:nvCxnSpPr>
        <p:spPr>
          <a:xfrm>
            <a:off x="0" y="4247346"/>
            <a:ext cx="6872224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88430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4">
            <a:extLst>
              <a:ext uri="{FF2B5EF4-FFF2-40B4-BE49-F238E27FC236}">
                <a16:creationId xmlns:a16="http://schemas.microsoft.com/office/drawing/2014/main" id="{7447964A-248D-48CE-85FF-297976D2CD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66016" y="1117616"/>
            <a:ext cx="4746170" cy="584775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Use y – y</a:t>
            </a:r>
            <a:r>
              <a:rPr lang="en-US" altLang="en-US" b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1</a:t>
            </a:r>
            <a:r>
              <a:rPr lang="en-US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= m(x – x</a:t>
            </a:r>
            <a:r>
              <a:rPr lang="en-US" altLang="en-US" b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1</a:t>
            </a:r>
            <a:r>
              <a:rPr lang="en-US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77" name="Text Box 5">
                <a:extLst>
                  <a:ext uri="{FF2B5EF4-FFF2-40B4-BE49-F238E27FC236}">
                    <a16:creationId xmlns:a16="http://schemas.microsoft.com/office/drawing/2014/main" id="{CCEAB0ED-E6C8-46C2-B57E-3C9ACFC4B30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0"/>
                <a:ext cx="12192000" cy="101566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3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8</a:t>
                </a:r>
                <a:r>
                  <a:rPr lang="en-US" altLang="en-US" sz="3000" b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.)  </a:t>
                </a:r>
                <a:r>
                  <a:rPr lang="en-US" altLang="en-US" sz="3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Find the equations of the lines that pass through the point (2, -1)   </a:t>
                </a: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3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   and are A) Parallel to and B) Perpendicular to the line </a:t>
                </a:r>
                <a14:m>
                  <m:oMath xmlns:m="http://schemas.openxmlformats.org/officeDocument/2006/math">
                    <m:r>
                      <a:rPr lang="en-US" altLang="en-US" sz="3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altLang="en-US" sz="3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altLang="en-US" sz="3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en-US" sz="3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altLang="en-US" sz="3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altLang="en-US" sz="3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en-US" sz="3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𝟓</m:t>
                    </m:r>
                  </m:oMath>
                </a14:m>
                <a:r>
                  <a:rPr lang="en-US" altLang="en-US" sz="3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</a:t>
                </a:r>
              </a:p>
            </p:txBody>
          </p:sp>
        </mc:Choice>
        <mc:Fallback>
          <p:sp>
            <p:nvSpPr>
              <p:cNvPr id="3077" name="Text Box 5">
                <a:extLst>
                  <a:ext uri="{FF2B5EF4-FFF2-40B4-BE49-F238E27FC236}">
                    <a16:creationId xmlns:a16="http://schemas.microsoft.com/office/drawing/2014/main" id="{CCEAB0ED-E6C8-46C2-B57E-3C9ACFC4B3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0"/>
                <a:ext cx="12192000" cy="1015663"/>
              </a:xfrm>
              <a:prstGeom prst="rect">
                <a:avLst/>
              </a:prstGeom>
              <a:blipFill>
                <a:blip r:embed="rId3"/>
                <a:stretch>
                  <a:fillRect l="-1250" t="-8383" b="-2095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86FEA1F5-01B6-5805-65D6-F319E6E43B77}"/>
              </a:ext>
            </a:extLst>
          </p:cNvPr>
          <p:cNvSpPr txBox="1"/>
          <p:nvPr/>
        </p:nvSpPr>
        <p:spPr>
          <a:xfrm>
            <a:off x="159658" y="1015663"/>
            <a:ext cx="474617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 B</a:t>
            </a:r>
          </a:p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First, solve for y and find the slope of the line.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091018C-9CF6-73FD-C114-4FD1A27915EA}"/>
              </a:ext>
            </a:extLst>
          </p:cNvPr>
          <p:cNvSpPr txBox="1"/>
          <p:nvPr/>
        </p:nvSpPr>
        <p:spPr>
          <a:xfrm>
            <a:off x="159658" y="4247346"/>
            <a:ext cx="65459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Second, find the perpendicular slope.</a:t>
            </a:r>
            <a:endParaRPr lang="en-US" sz="3200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CED397FE-3E3B-75CB-4B52-03F0EFBC0294}"/>
              </a:ext>
            </a:extLst>
          </p:cNvPr>
          <p:cNvCxnSpPr>
            <a:cxnSpLocks/>
          </p:cNvCxnSpPr>
          <p:nvPr/>
        </p:nvCxnSpPr>
        <p:spPr>
          <a:xfrm>
            <a:off x="0" y="1015663"/>
            <a:ext cx="12192000" cy="2533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39EA9B3-B2BE-A7CB-4B4B-1D5EC6B27E13}"/>
              </a:ext>
            </a:extLst>
          </p:cNvPr>
          <p:cNvCxnSpPr>
            <a:cxnSpLocks/>
          </p:cNvCxnSpPr>
          <p:nvPr/>
        </p:nvCxnSpPr>
        <p:spPr>
          <a:xfrm flipV="1">
            <a:off x="6872224" y="1040995"/>
            <a:ext cx="0" cy="533077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D1CFF3C-33AA-9DB1-796E-DC4B2BF07599}"/>
              </a:ext>
            </a:extLst>
          </p:cNvPr>
          <p:cNvCxnSpPr>
            <a:cxnSpLocks/>
          </p:cNvCxnSpPr>
          <p:nvPr/>
        </p:nvCxnSpPr>
        <p:spPr>
          <a:xfrm>
            <a:off x="0" y="4247346"/>
            <a:ext cx="6872224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17443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738DFA2-62D0-402F-9E37-F200BACCF2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234971" cy="599276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4FF9453-B661-448F-BEDD-7BEA43A026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4971" y="0"/>
            <a:ext cx="5689600" cy="6219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1464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B246B16-C53C-43E5-B066-32182287ED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172200" cy="44958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0FB213B-0136-4554-B6B2-A88F613B9E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16057" y="304800"/>
            <a:ext cx="4715384" cy="29718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346127A-EEF5-48A2-A81D-BE10B6B0262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54057" y="3182257"/>
            <a:ext cx="5638800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14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A2C7278-6890-DDF9-C303-238E9DE22FD6}"/>
              </a:ext>
            </a:extLst>
          </p:cNvPr>
          <p:cNvSpPr txBox="1"/>
          <p:nvPr/>
        </p:nvSpPr>
        <p:spPr>
          <a:xfrm>
            <a:off x="1711960" y="-23356"/>
            <a:ext cx="87680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SUMMARY OF EQUATIONS OF LINES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5">
                <a:extLst>
                  <a:ext uri="{FF2B5EF4-FFF2-40B4-BE49-F238E27FC236}">
                    <a16:creationId xmlns:a16="http://schemas.microsoft.com/office/drawing/2014/main" id="{AB45F62C-377F-2700-E167-FADBC867BB9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89944393"/>
                  </p:ext>
                </p:extLst>
              </p:nvPr>
            </p:nvGraphicFramePr>
            <p:xfrm>
              <a:off x="344128" y="781772"/>
              <a:ext cx="11626646" cy="4720543"/>
            </p:xfrm>
            <a:graphic>
              <a:graphicData uri="http://schemas.openxmlformats.org/drawingml/2006/table">
                <a:tbl>
                  <a:tblPr bandRow="1">
                    <a:tableStyleId>{D7AC3CCA-C797-4891-BE02-D94E43425B78}</a:tableStyleId>
                  </a:tblPr>
                  <a:tblGrid>
                    <a:gridCol w="5813323">
                      <a:extLst>
                        <a:ext uri="{9D8B030D-6E8A-4147-A177-3AD203B41FA5}">
                          <a16:colId xmlns:a16="http://schemas.microsoft.com/office/drawing/2014/main" val="1274366491"/>
                        </a:ext>
                      </a:extLst>
                    </a:gridCol>
                    <a:gridCol w="5813323">
                      <a:extLst>
                        <a:ext uri="{9D8B030D-6E8A-4147-A177-3AD203B41FA5}">
                          <a16:colId xmlns:a16="http://schemas.microsoft.com/office/drawing/2014/main" val="3091995515"/>
                        </a:ext>
                      </a:extLst>
                    </a:gridCol>
                  </a:tblGrid>
                  <a:tr h="54606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2800" b="1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SLOPE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𝒎</m:t>
                                </m:r>
                                <m:r>
                                  <a:rPr lang="en-US" sz="2800" b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2800" b="1" i="1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sz="2800" b="1" i="1" smtClean="0">
                                            <a:effectLst>
                                              <a:outerShdw blurRad="38100" dist="38100" dir="2700000" algn="tl">
                                                <a:srgbClr val="000000">
                                                  <a:alpha val="43137"/>
                                                </a:srgbClr>
                                              </a:outerShdw>
                                            </a:effectLst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800" b="1" smtClean="0">
                                            <a:effectLst>
                                              <a:outerShdw blurRad="38100" dist="38100" dir="2700000" algn="tl">
                                                <a:srgbClr val="000000">
                                                  <a:alpha val="43137"/>
                                                </a:srgbClr>
                                              </a:outerShdw>
                                            </a:effectLst>
                                            <a:latin typeface="Cambria Math" panose="02040503050406030204" pitchFamily="18" charset="0"/>
                                          </a:rPr>
                                          <m:t>𝒚</m:t>
                                        </m:r>
                                      </m:e>
                                      <m:sub>
                                        <m:r>
                                          <a:rPr lang="en-US" sz="2800" b="1" smtClean="0">
                                            <a:effectLst>
                                              <a:outerShdw blurRad="38100" dist="38100" dir="2700000" algn="tl">
                                                <a:srgbClr val="000000">
                                                  <a:alpha val="43137"/>
                                                </a:srgbClr>
                                              </a:outerShdw>
                                            </a:effectLst>
                                            <a:latin typeface="Cambria Math" panose="02040503050406030204" pitchFamily="18" charset="0"/>
                                          </a:rPr>
                                          <m:t>𝟐</m:t>
                                        </m:r>
                                      </m:sub>
                                    </m:sSub>
                                    <m:r>
                                      <a:rPr lang="en-US" sz="2800" b="1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US" sz="2800" b="1" i="1" smtClean="0">
                                            <a:effectLst>
                                              <a:outerShdw blurRad="38100" dist="38100" dir="2700000" algn="tl">
                                                <a:srgbClr val="000000">
                                                  <a:alpha val="43137"/>
                                                </a:srgbClr>
                                              </a:outerShdw>
                                            </a:effectLst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800" b="1" smtClean="0">
                                            <a:effectLst>
                                              <a:outerShdw blurRad="38100" dist="38100" dir="2700000" algn="tl">
                                                <a:srgbClr val="000000">
                                                  <a:alpha val="43137"/>
                                                </a:srgbClr>
                                              </a:outerShdw>
                                            </a:effectLst>
                                            <a:latin typeface="Cambria Math" panose="02040503050406030204" pitchFamily="18" charset="0"/>
                                          </a:rPr>
                                          <m:t>𝒚</m:t>
                                        </m:r>
                                      </m:e>
                                      <m:sub>
                                        <m:r>
                                          <a:rPr lang="en-US" sz="2800" b="1" smtClean="0">
                                            <a:effectLst>
                                              <a:outerShdw blurRad="38100" dist="38100" dir="2700000" algn="tl">
                                                <a:srgbClr val="000000">
                                                  <a:alpha val="43137"/>
                                                </a:srgbClr>
                                              </a:outerShdw>
                                            </a:effectLst>
                                            <a:latin typeface="Cambria Math" panose="02040503050406030204" pitchFamily="18" charset="0"/>
                                          </a:rPr>
                                          <m:t>𝟏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sz="2800" b="1" i="1" smtClean="0">
                                            <a:effectLst>
                                              <a:outerShdw blurRad="38100" dist="38100" dir="2700000" algn="tl">
                                                <a:srgbClr val="000000">
                                                  <a:alpha val="43137"/>
                                                </a:srgbClr>
                                              </a:outerShdw>
                                            </a:effectLst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800" b="1" smtClean="0">
                                            <a:effectLst>
                                              <a:outerShdw blurRad="38100" dist="38100" dir="2700000" algn="tl">
                                                <a:srgbClr val="000000">
                                                  <a:alpha val="43137"/>
                                                </a:srgbClr>
                                              </a:outerShdw>
                                            </a:effectLst>
                                            <a:latin typeface="Cambria Math" panose="02040503050406030204" pitchFamily="18" charset="0"/>
                                          </a:rPr>
                                          <m:t>𝒙</m:t>
                                        </m:r>
                                      </m:e>
                                      <m:sub>
                                        <m:r>
                                          <a:rPr lang="en-US" sz="2800" b="1" smtClean="0">
                                            <a:effectLst>
                                              <a:outerShdw blurRad="38100" dist="38100" dir="2700000" algn="tl">
                                                <a:srgbClr val="000000">
                                                  <a:alpha val="43137"/>
                                                </a:srgbClr>
                                              </a:outerShdw>
                                            </a:effectLst>
                                            <a:latin typeface="Cambria Math" panose="02040503050406030204" pitchFamily="18" charset="0"/>
                                          </a:rPr>
                                          <m:t>𝟐</m:t>
                                        </m:r>
                                      </m:sub>
                                    </m:sSub>
                                    <m:r>
                                      <a:rPr lang="en-US" sz="2800" b="1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US" sz="2800" b="1" i="1" smtClean="0">
                                            <a:effectLst>
                                              <a:outerShdw blurRad="38100" dist="38100" dir="2700000" algn="tl">
                                                <a:srgbClr val="000000">
                                                  <a:alpha val="43137"/>
                                                </a:srgbClr>
                                              </a:outerShdw>
                                            </a:effectLst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800" b="1" smtClean="0">
                                            <a:effectLst>
                                              <a:outerShdw blurRad="38100" dist="38100" dir="2700000" algn="tl">
                                                <a:srgbClr val="000000">
                                                  <a:alpha val="43137"/>
                                                </a:srgbClr>
                                              </a:outerShdw>
                                            </a:effectLst>
                                            <a:latin typeface="Cambria Math" panose="02040503050406030204" pitchFamily="18" charset="0"/>
                                          </a:rPr>
                                          <m:t>𝒙</m:t>
                                        </m:r>
                                      </m:e>
                                      <m:sub>
                                        <m:r>
                                          <a:rPr lang="en-US" sz="2800" b="1" smtClean="0">
                                            <a:effectLst>
                                              <a:outerShdw blurRad="38100" dist="38100" dir="2700000" algn="tl">
                                                <a:srgbClr val="000000">
                                                  <a:alpha val="43137"/>
                                                </a:srgbClr>
                                              </a:outerShdw>
                                            </a:effectLst>
                                            <a:latin typeface="Cambria Math" panose="02040503050406030204" pitchFamily="18" charset="0"/>
                                          </a:rPr>
                                          <m:t>𝟏</m:t>
                                        </m:r>
                                      </m:sub>
                                    </m:sSub>
                                  </m:den>
                                </m:f>
                              </m:oMath>
                            </m:oMathPara>
                          </a14:m>
                          <a:endParaRPr lang="en-US" sz="28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39387717"/>
                      </a:ext>
                    </a:extLst>
                  </a:tr>
                  <a:tr h="54606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b="1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GENERAL FORM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𝑨𝒙</m:t>
                                </m:r>
                                <m:r>
                                  <a:rPr lang="en-US" sz="2800" b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sz="2800" b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𝑩𝒚</m:t>
                                </m:r>
                                <m:r>
                                  <a:rPr lang="en-US" sz="2800" b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sz="2800" b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𝑪</m:t>
                                </m:r>
                                <m:r>
                                  <a:rPr lang="en-US" sz="2800" b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2800" b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US" sz="28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62642307"/>
                      </a:ext>
                    </a:extLst>
                  </a:tr>
                  <a:tr h="54606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b="1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VERTICAL LINE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US" sz="2800" b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2800" b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𝒂</m:t>
                                </m:r>
                              </m:oMath>
                            </m:oMathPara>
                          </a14:m>
                          <a:endParaRPr lang="en-US" sz="28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40056285"/>
                      </a:ext>
                    </a:extLst>
                  </a:tr>
                  <a:tr h="54606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b="1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SLOPE OF VERTICAL LINE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𝒖𝒏𝒅𝒆𝒇𝒊𝒏𝒆𝒅</m:t>
                                </m:r>
                              </m:oMath>
                            </m:oMathPara>
                          </a14:m>
                          <a:endParaRPr lang="en-US" sz="28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4400803"/>
                      </a:ext>
                    </a:extLst>
                  </a:tr>
                  <a:tr h="54606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b="1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HORIZONTAL LINE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𝒎</m:t>
                                </m:r>
                                <m:r>
                                  <a:rPr lang="en-US" sz="2800" b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2800" b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US" sz="28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01906304"/>
                      </a:ext>
                    </a:extLst>
                  </a:tr>
                  <a:tr h="54606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b="1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SLOPE OF HORIZONTAL LINE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  <m:r>
                                  <a:rPr lang="en-US" sz="2800" b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2800" b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𝒃</m:t>
                                </m:r>
                              </m:oMath>
                            </m:oMathPara>
                          </a14:m>
                          <a:endParaRPr lang="en-US" sz="28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3790719"/>
                      </a:ext>
                    </a:extLst>
                  </a:tr>
                  <a:tr h="54606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b="1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SLOPE-INTERCEPT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  <m:r>
                                  <a:rPr lang="en-US" sz="2800" b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2800" b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𝒎𝒙</m:t>
                                </m:r>
                                <m:r>
                                  <a:rPr lang="en-US" sz="2800" b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sz="2800" b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𝒃</m:t>
                                </m:r>
                              </m:oMath>
                            </m:oMathPara>
                          </a14:m>
                          <a:endParaRPr lang="en-US" sz="28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20076953"/>
                      </a:ext>
                    </a:extLst>
                  </a:tr>
                  <a:tr h="54606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b="1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POINT-SLOPE FORM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  <m:r>
                                  <a:rPr lang="en-US" sz="2800" b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sz="2800" b="1" i="1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1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  <m:t>𝒚</m:t>
                                    </m:r>
                                  </m:e>
                                  <m:sub>
                                    <m:r>
                                      <a:rPr lang="en-US" sz="2800" b="1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  <m:r>
                                  <a:rPr lang="en-US" sz="2800" b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2800" b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𝒎</m:t>
                                </m:r>
                                <m:r>
                                  <a:rPr lang="en-US" sz="2800" b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2800" b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US" sz="2800" b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sz="2800" b="1" i="1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1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en-US" sz="2800" b="1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  <m:r>
                                  <a:rPr lang="en-US" sz="2800" b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8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7093729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5">
                <a:extLst>
                  <a:ext uri="{FF2B5EF4-FFF2-40B4-BE49-F238E27FC236}">
                    <a16:creationId xmlns:a16="http://schemas.microsoft.com/office/drawing/2014/main" id="{AB45F62C-377F-2700-E167-FADBC867BB9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89944393"/>
                  </p:ext>
                </p:extLst>
              </p:nvPr>
            </p:nvGraphicFramePr>
            <p:xfrm>
              <a:off x="344128" y="781772"/>
              <a:ext cx="11626646" cy="4720543"/>
            </p:xfrm>
            <a:graphic>
              <a:graphicData uri="http://schemas.openxmlformats.org/drawingml/2006/table">
                <a:tbl>
                  <a:tblPr bandRow="1">
                    <a:tableStyleId>{D7AC3CCA-C797-4891-BE02-D94E43425B78}</a:tableStyleId>
                  </a:tblPr>
                  <a:tblGrid>
                    <a:gridCol w="5813323">
                      <a:extLst>
                        <a:ext uri="{9D8B030D-6E8A-4147-A177-3AD203B41FA5}">
                          <a16:colId xmlns:a16="http://schemas.microsoft.com/office/drawing/2014/main" val="1274366491"/>
                        </a:ext>
                      </a:extLst>
                    </a:gridCol>
                    <a:gridCol w="5813323">
                      <a:extLst>
                        <a:ext uri="{9D8B030D-6E8A-4147-A177-3AD203B41FA5}">
                          <a16:colId xmlns:a16="http://schemas.microsoft.com/office/drawing/2014/main" val="3091995515"/>
                        </a:ext>
                      </a:extLst>
                    </a:gridCol>
                  </a:tblGrid>
                  <a:tr h="89808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2800" b="1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SLOPE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105" t="-680" r="-210" b="-44761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39387717"/>
                      </a:ext>
                    </a:extLst>
                  </a:tr>
                  <a:tr h="54606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b="1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GENERAL FORM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105" t="-164444" r="-210" b="-63111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62642307"/>
                      </a:ext>
                    </a:extLst>
                  </a:tr>
                  <a:tr h="54606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b="1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VERTICAL LINE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105" t="-264444" r="-210" b="-53111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40056285"/>
                      </a:ext>
                    </a:extLst>
                  </a:tr>
                  <a:tr h="54606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b="1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SLOPE OF VERTICAL LINE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105" t="-368539" r="-210" b="-4370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04400803"/>
                      </a:ext>
                    </a:extLst>
                  </a:tr>
                  <a:tr h="54606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b="1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HORIZONTAL LINE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105" t="-463333" r="-210" b="-33222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01906304"/>
                      </a:ext>
                    </a:extLst>
                  </a:tr>
                  <a:tr h="54606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b="1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SLOPE OF HORIZONTAL LINE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105" t="-563333" r="-210" b="-23222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73790719"/>
                      </a:ext>
                    </a:extLst>
                  </a:tr>
                  <a:tr h="54606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b="1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SLOPE-INTERCEPT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105" t="-670787" r="-210" b="-13483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20076953"/>
                      </a:ext>
                    </a:extLst>
                  </a:tr>
                  <a:tr h="54606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b="1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POINT-SLOPE FORM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105" t="-762222" r="-210" b="-33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70937299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6" name="Text Box 4">
            <a:extLst>
              <a:ext uri="{FF2B5EF4-FFF2-40B4-BE49-F238E27FC236}">
                <a16:creationId xmlns:a16="http://schemas.microsoft.com/office/drawing/2014/main" id="{92078522-0A00-EDD0-D31D-42C08B0BF5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128" y="5593213"/>
            <a:ext cx="10632911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457200" indent="-457200">
              <a:spcBef>
                <a:spcPct val="0"/>
              </a:spcBef>
            </a:pPr>
            <a:r>
              <a:rPr lang="en-US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Parallel Lines have Slopes that are </a:t>
            </a:r>
            <a:r>
              <a:rPr lang="en-US" altLang="en-US" sz="2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EQUAL</a:t>
            </a:r>
            <a:r>
              <a:rPr lang="en-US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457200" indent="-457200">
              <a:spcBef>
                <a:spcPct val="0"/>
              </a:spcBef>
            </a:pPr>
            <a:r>
              <a:rPr lang="en-US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Perpendicular Lines have </a:t>
            </a:r>
            <a:r>
              <a:rPr lang="en-US" altLang="en-US" sz="2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NEGATIVE RECIPROCAL SLOPES</a:t>
            </a:r>
            <a:r>
              <a:rPr lang="en-US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42167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A4A8BB2-15AA-E31E-B3BE-2261979C2A74}"/>
              </a:ext>
            </a:extLst>
          </p:cNvPr>
          <p:cNvSpPr txBox="1"/>
          <p:nvPr/>
        </p:nvSpPr>
        <p:spPr>
          <a:xfrm>
            <a:off x="0" y="44245"/>
            <a:ext cx="12192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SLOPE OF THE LINES PASSING THROUGH THE TWO GIVEN POINTS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1CB6731-0E7D-8417-4B5F-928CCEEB6D25}"/>
              </a:ext>
            </a:extLst>
          </p:cNvPr>
          <p:cNvCxnSpPr>
            <a:cxnSpLocks/>
          </p:cNvCxnSpPr>
          <p:nvPr/>
        </p:nvCxnSpPr>
        <p:spPr>
          <a:xfrm flipV="1">
            <a:off x="0" y="624351"/>
            <a:ext cx="12192000" cy="29497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15C7882-1A70-FB64-A346-D25EB423234A}"/>
                  </a:ext>
                </a:extLst>
              </p:cNvPr>
              <p:cNvSpPr txBox="1"/>
              <p:nvPr/>
            </p:nvSpPr>
            <p:spPr>
              <a:xfrm>
                <a:off x="4145526" y="817792"/>
                <a:ext cx="3900948" cy="137236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sz="4400" b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400" b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en-US" sz="4400" b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sz="4400" b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400" b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en-US" sz="4400" b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400" b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4400" b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sz="4400" b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400" b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4400" b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15C7882-1A70-FB64-A346-D25EB42323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5526" y="817792"/>
                <a:ext cx="3900948" cy="1372363"/>
              </a:xfrm>
              <a:prstGeom prst="rect">
                <a:avLst/>
              </a:prstGeom>
              <a:blipFill>
                <a:blip r:embed="rId2"/>
                <a:stretch>
                  <a:fillRect b="-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 Box 8">
            <a:extLst>
              <a:ext uri="{FF2B5EF4-FFF2-40B4-BE49-F238E27FC236}">
                <a16:creationId xmlns:a16="http://schemas.microsoft.com/office/drawing/2014/main" id="{1FEEB790-F0D7-6B0C-2EBB-66A0DD5517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539641"/>
            <a:ext cx="12192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A.) (-2,0) and (3,1)	          B.) (4,-3) and (4,5)	         C.) (-1,2) and (2,2)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43F8397-E98B-24C4-C3A9-B0812EBB0358}"/>
              </a:ext>
            </a:extLst>
          </p:cNvPr>
          <p:cNvCxnSpPr>
            <a:cxnSpLocks/>
          </p:cNvCxnSpPr>
          <p:nvPr/>
        </p:nvCxnSpPr>
        <p:spPr>
          <a:xfrm>
            <a:off x="0" y="2243940"/>
            <a:ext cx="12192000" cy="2533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C91D35E-F978-2262-6BBC-DD1DE8710C5E}"/>
              </a:ext>
            </a:extLst>
          </p:cNvPr>
          <p:cNvCxnSpPr>
            <a:cxnSpLocks/>
          </p:cNvCxnSpPr>
          <p:nvPr/>
        </p:nvCxnSpPr>
        <p:spPr>
          <a:xfrm flipV="1">
            <a:off x="3814919" y="2269272"/>
            <a:ext cx="0" cy="409219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74DDC37-CD83-8330-81C7-DAD7322052B5}"/>
              </a:ext>
            </a:extLst>
          </p:cNvPr>
          <p:cNvCxnSpPr>
            <a:cxnSpLocks/>
          </p:cNvCxnSpPr>
          <p:nvPr/>
        </p:nvCxnSpPr>
        <p:spPr>
          <a:xfrm flipV="1">
            <a:off x="8386919" y="2269272"/>
            <a:ext cx="0" cy="409219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4850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>
            <a:extLst>
              <a:ext uri="{FF2B5EF4-FFF2-40B4-BE49-F238E27FC236}">
                <a16:creationId xmlns:a16="http://schemas.microsoft.com/office/drawing/2014/main" id="{5C3C6D61-28BA-4E94-A463-41DE61B695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713" y="63745"/>
            <a:ext cx="67617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Point-slope Form of the Equation of a Line</a:t>
            </a:r>
          </a:p>
        </p:txBody>
      </p:sp>
      <p:sp>
        <p:nvSpPr>
          <p:cNvPr id="3075" name="Text Box 3">
            <a:extLst>
              <a:ext uri="{FF2B5EF4-FFF2-40B4-BE49-F238E27FC236}">
                <a16:creationId xmlns:a16="http://schemas.microsoft.com/office/drawing/2014/main" id="{AD1BA9D2-6076-4E67-9113-72D06B913C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713" y="586965"/>
            <a:ext cx="51577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Given a point (x</a:t>
            </a:r>
            <a:r>
              <a:rPr lang="en-US" altLang="en-US" sz="2800" b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,y</a:t>
            </a:r>
            <a:r>
              <a:rPr lang="en-US" altLang="en-US" sz="2800" b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and slope m</a:t>
            </a:r>
          </a:p>
        </p:txBody>
      </p:sp>
      <p:sp>
        <p:nvSpPr>
          <p:cNvPr id="3076" name="Text Box 4">
            <a:extLst>
              <a:ext uri="{FF2B5EF4-FFF2-40B4-BE49-F238E27FC236}">
                <a16:creationId xmlns:a16="http://schemas.microsoft.com/office/drawing/2014/main" id="{7447964A-248D-48CE-85FF-297976D2CD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88550" y="280903"/>
            <a:ext cx="2786339" cy="523220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– y</a:t>
            </a:r>
            <a:r>
              <a:rPr lang="en-US" altLang="en-US" sz="2800" b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m(x – x</a:t>
            </a:r>
            <a:r>
              <a:rPr lang="en-US" altLang="en-US" sz="2800" b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  <p:sp>
        <p:nvSpPr>
          <p:cNvPr id="3077" name="Text Box 5">
            <a:extLst>
              <a:ext uri="{FF2B5EF4-FFF2-40B4-BE49-F238E27FC236}">
                <a16:creationId xmlns:a16="http://schemas.microsoft.com/office/drawing/2014/main" id="{CCEAB0ED-E6C8-46C2-B57E-3C9ACFC4B3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713" y="1121466"/>
            <a:ext cx="11182574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1.)	Find an equation of the line that passes through the point 	(1,-2) and has a slope of 3.  Sketch the graph.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66CA3E4-B307-43B3-A55A-11871DFA21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4588" y="2088719"/>
            <a:ext cx="5613699" cy="41399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>
            <a:extLst>
              <a:ext uri="{FF2B5EF4-FFF2-40B4-BE49-F238E27FC236}">
                <a16:creationId xmlns:a16="http://schemas.microsoft.com/office/drawing/2014/main" id="{5C3C6D61-28BA-4E94-A463-41DE61B695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713" y="63745"/>
            <a:ext cx="67617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Point-slope Form of the Equation of a Line</a:t>
            </a:r>
          </a:p>
        </p:txBody>
      </p:sp>
      <p:sp>
        <p:nvSpPr>
          <p:cNvPr id="3075" name="Text Box 3">
            <a:extLst>
              <a:ext uri="{FF2B5EF4-FFF2-40B4-BE49-F238E27FC236}">
                <a16:creationId xmlns:a16="http://schemas.microsoft.com/office/drawing/2014/main" id="{AD1BA9D2-6076-4E67-9113-72D06B913C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713" y="586965"/>
            <a:ext cx="51577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Given a point (x</a:t>
            </a:r>
            <a:r>
              <a:rPr lang="en-US" altLang="en-US" sz="2800" b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,y</a:t>
            </a:r>
            <a:r>
              <a:rPr lang="en-US" altLang="en-US" sz="2800" b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and slope m</a:t>
            </a:r>
          </a:p>
        </p:txBody>
      </p:sp>
      <p:sp>
        <p:nvSpPr>
          <p:cNvPr id="3076" name="Text Box 4">
            <a:extLst>
              <a:ext uri="{FF2B5EF4-FFF2-40B4-BE49-F238E27FC236}">
                <a16:creationId xmlns:a16="http://schemas.microsoft.com/office/drawing/2014/main" id="{7447964A-248D-48CE-85FF-297976D2CD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88550" y="280903"/>
            <a:ext cx="2786339" cy="523220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– y</a:t>
            </a:r>
            <a:r>
              <a:rPr lang="en-US" altLang="en-US" sz="2800" b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m(x – x</a:t>
            </a:r>
            <a:r>
              <a:rPr lang="en-US" altLang="en-US" sz="2800" b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  <p:sp>
        <p:nvSpPr>
          <p:cNvPr id="3077" name="Text Box 5">
            <a:extLst>
              <a:ext uri="{FF2B5EF4-FFF2-40B4-BE49-F238E27FC236}">
                <a16:creationId xmlns:a16="http://schemas.microsoft.com/office/drawing/2014/main" id="{CCEAB0ED-E6C8-46C2-B57E-3C9ACFC4B3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712" y="1121466"/>
            <a:ext cx="10913633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2.)	Find an equation of the line that passes through the point 	(3, 8) and has a slope of undefined.  Sketch the graph.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66CA3E4-B307-43B3-A55A-11871DFA21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4588" y="2088719"/>
            <a:ext cx="5613699" cy="41399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92576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>
            <a:extLst>
              <a:ext uri="{FF2B5EF4-FFF2-40B4-BE49-F238E27FC236}">
                <a16:creationId xmlns:a16="http://schemas.microsoft.com/office/drawing/2014/main" id="{5C3C6D61-28BA-4E94-A463-41DE61B695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713" y="63745"/>
            <a:ext cx="67617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Point-slope Form of the Equation of a Line</a:t>
            </a:r>
          </a:p>
        </p:txBody>
      </p:sp>
      <p:sp>
        <p:nvSpPr>
          <p:cNvPr id="3075" name="Text Box 3">
            <a:extLst>
              <a:ext uri="{FF2B5EF4-FFF2-40B4-BE49-F238E27FC236}">
                <a16:creationId xmlns:a16="http://schemas.microsoft.com/office/drawing/2014/main" id="{AD1BA9D2-6076-4E67-9113-72D06B913C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713" y="586965"/>
            <a:ext cx="51577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Given a point (x</a:t>
            </a:r>
            <a:r>
              <a:rPr lang="en-US" altLang="en-US" sz="2800" b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,y</a:t>
            </a:r>
            <a:r>
              <a:rPr lang="en-US" altLang="en-US" sz="2800" b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and slope m</a:t>
            </a:r>
          </a:p>
        </p:txBody>
      </p:sp>
      <p:sp>
        <p:nvSpPr>
          <p:cNvPr id="3076" name="Text Box 4">
            <a:extLst>
              <a:ext uri="{FF2B5EF4-FFF2-40B4-BE49-F238E27FC236}">
                <a16:creationId xmlns:a16="http://schemas.microsoft.com/office/drawing/2014/main" id="{7447964A-248D-48CE-85FF-297976D2CD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88550" y="280903"/>
            <a:ext cx="2786339" cy="523220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– y</a:t>
            </a:r>
            <a:r>
              <a:rPr lang="en-US" altLang="en-US" sz="2800" b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m(x – x</a:t>
            </a:r>
            <a:r>
              <a:rPr lang="en-US" altLang="en-US" sz="2800" b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  <p:sp>
        <p:nvSpPr>
          <p:cNvPr id="3077" name="Text Box 5">
            <a:extLst>
              <a:ext uri="{FF2B5EF4-FFF2-40B4-BE49-F238E27FC236}">
                <a16:creationId xmlns:a16="http://schemas.microsoft.com/office/drawing/2014/main" id="{CCEAB0ED-E6C8-46C2-B57E-3C9ACFC4B3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712" y="1121466"/>
            <a:ext cx="10913633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3.)	Find an equation of the line that passes through the point 	(3, -4) and has a slope 0.  Sketch the graph.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66CA3E4-B307-43B3-A55A-11871DFA21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4588" y="2088719"/>
            <a:ext cx="5613699" cy="41399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29295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>
            <a:extLst>
              <a:ext uri="{FF2B5EF4-FFF2-40B4-BE49-F238E27FC236}">
                <a16:creationId xmlns:a16="http://schemas.microsoft.com/office/drawing/2014/main" id="{5C3C6D61-28BA-4E94-A463-41DE61B695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713" y="63745"/>
            <a:ext cx="67617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Point-slope Form of the Equation of a Line</a:t>
            </a:r>
          </a:p>
        </p:txBody>
      </p:sp>
      <p:sp>
        <p:nvSpPr>
          <p:cNvPr id="3075" name="Text Box 3">
            <a:extLst>
              <a:ext uri="{FF2B5EF4-FFF2-40B4-BE49-F238E27FC236}">
                <a16:creationId xmlns:a16="http://schemas.microsoft.com/office/drawing/2014/main" id="{AD1BA9D2-6076-4E67-9113-72D06B913C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713" y="586965"/>
            <a:ext cx="51577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Given a point (x</a:t>
            </a:r>
            <a:r>
              <a:rPr lang="en-US" altLang="en-US" sz="2800" b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,y</a:t>
            </a:r>
            <a:r>
              <a:rPr lang="en-US" altLang="en-US" sz="2800" b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and slope m</a:t>
            </a:r>
          </a:p>
        </p:txBody>
      </p:sp>
      <p:sp>
        <p:nvSpPr>
          <p:cNvPr id="3076" name="Text Box 4">
            <a:extLst>
              <a:ext uri="{FF2B5EF4-FFF2-40B4-BE49-F238E27FC236}">
                <a16:creationId xmlns:a16="http://schemas.microsoft.com/office/drawing/2014/main" id="{7447964A-248D-48CE-85FF-297976D2CD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88550" y="280903"/>
            <a:ext cx="2786339" cy="523220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– y</a:t>
            </a:r>
            <a:r>
              <a:rPr lang="en-US" altLang="en-US" sz="2800" b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m(x – x</a:t>
            </a:r>
            <a:r>
              <a:rPr lang="en-US" altLang="en-US" sz="2800" b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  <p:sp>
        <p:nvSpPr>
          <p:cNvPr id="3077" name="Text Box 5">
            <a:extLst>
              <a:ext uri="{FF2B5EF4-FFF2-40B4-BE49-F238E27FC236}">
                <a16:creationId xmlns:a16="http://schemas.microsoft.com/office/drawing/2014/main" id="{CCEAB0ED-E6C8-46C2-B57E-3C9ACFC4B3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713" y="1121466"/>
            <a:ext cx="10779162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4.)	Find an equation of the line that passes through the points 	(0, 0) and (2, 6).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5BE7503B-D8E5-061B-8371-9E45989B0780}"/>
                  </a:ext>
                </a:extLst>
              </p:cNvPr>
              <p:cNvSpPr/>
              <p:nvPr/>
            </p:nvSpPr>
            <p:spPr>
              <a:xfrm>
                <a:off x="260842" y="2152517"/>
                <a:ext cx="4449680" cy="7182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altLang="en-US" sz="2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</a:t>
                </a:r>
                <a:r>
                  <a:rPr lang="en-US" altLang="en-US" sz="2800" b="1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.) Find the slope </a:t>
                </a:r>
                <a14:m>
                  <m:oMath xmlns:m="http://schemas.openxmlformats.org/officeDocument/2006/math">
                    <m:r>
                      <a:rPr lang="en-US" altLang="en-US" sz="28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𝐦</m:t>
                    </m:r>
                    <m:r>
                      <a:rPr lang="en-US" altLang="en-US" sz="28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en-US" sz="2800" b="1" i="1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en-US" sz="2800" b="1" i="1">
                                <a:solidFill>
                                  <a:schemeClr val="tx1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en-US" sz="2800" b="1" i="1">
                                <a:solidFill>
                                  <a:schemeClr val="tx1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𝒚</m:t>
                            </m:r>
                          </m:e>
                          <m:sub>
                            <m:r>
                              <a:rPr lang="en-US" altLang="en-US" sz="2800" b="1" i="1">
                                <a:solidFill>
                                  <a:schemeClr val="tx1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a:rPr lang="en-US" altLang="en-US" sz="2800" b="1" i="1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altLang="en-US" sz="2800" b="1" i="1">
                                <a:solidFill>
                                  <a:schemeClr val="tx1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en-US" sz="2800" b="1" i="1">
                                <a:solidFill>
                                  <a:schemeClr val="tx1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𝒚</m:t>
                            </m:r>
                          </m:e>
                          <m:sub>
                            <m:r>
                              <a:rPr lang="en-US" altLang="en-US" sz="2800" b="1" i="1">
                                <a:solidFill>
                                  <a:schemeClr val="tx1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altLang="en-US" sz="2800" b="1" i="1">
                                <a:solidFill>
                                  <a:schemeClr val="tx1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en-US" sz="2800" b="1" i="1">
                                <a:solidFill>
                                  <a:schemeClr val="tx1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altLang="en-US" sz="2800" b="1" i="1">
                                <a:solidFill>
                                  <a:schemeClr val="tx1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a:rPr lang="en-US" altLang="en-US" sz="2800" b="1" i="1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altLang="en-US" sz="2800" b="1" i="1">
                                <a:solidFill>
                                  <a:schemeClr val="tx1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en-US" sz="2800" b="1" i="1">
                                <a:solidFill>
                                  <a:schemeClr val="tx1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altLang="en-US" sz="2800" b="1" i="1">
                                <a:solidFill>
                                  <a:schemeClr val="tx1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den>
                    </m:f>
                  </m:oMath>
                </a14:m>
                <a:endParaRPr lang="en-US" sz="28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5BE7503B-D8E5-061B-8371-9E45989B078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842" y="2152517"/>
                <a:ext cx="4449680" cy="718274"/>
              </a:xfrm>
              <a:prstGeom prst="rect">
                <a:avLst/>
              </a:prstGeom>
              <a:blipFill>
                <a:blip r:embed="rId3"/>
                <a:stretch>
                  <a:fillRect l="-3014" t="-847" b="-93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F5271F50-AD26-DFB3-978E-FB808A8EB128}"/>
              </a:ext>
            </a:extLst>
          </p:cNvPr>
          <p:cNvCxnSpPr>
            <a:cxnSpLocks/>
          </p:cNvCxnSpPr>
          <p:nvPr/>
        </p:nvCxnSpPr>
        <p:spPr>
          <a:xfrm>
            <a:off x="0" y="2152517"/>
            <a:ext cx="12192000" cy="2533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96806B9-AC48-504C-0753-49C4117D840F}"/>
              </a:ext>
            </a:extLst>
          </p:cNvPr>
          <p:cNvCxnSpPr>
            <a:cxnSpLocks/>
          </p:cNvCxnSpPr>
          <p:nvPr/>
        </p:nvCxnSpPr>
        <p:spPr>
          <a:xfrm flipV="1">
            <a:off x="5014396" y="2177849"/>
            <a:ext cx="0" cy="417992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731625A3-93B8-DE70-0C9C-C2AF9E29F203}"/>
              </a:ext>
            </a:extLst>
          </p:cNvPr>
          <p:cNvSpPr/>
          <p:nvPr/>
        </p:nvSpPr>
        <p:spPr>
          <a:xfrm>
            <a:off x="5249227" y="2195443"/>
            <a:ext cx="687951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B.) Use point-slope formula </a:t>
            </a:r>
            <a:r>
              <a:rPr lang="en-US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– y</a:t>
            </a:r>
            <a:r>
              <a:rPr lang="en-US" altLang="en-US" sz="2800" b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m(x – x</a:t>
            </a:r>
            <a:r>
              <a:rPr lang="en-US" altLang="en-US" sz="2800" b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839368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>
            <a:extLst>
              <a:ext uri="{FF2B5EF4-FFF2-40B4-BE49-F238E27FC236}">
                <a16:creationId xmlns:a16="http://schemas.microsoft.com/office/drawing/2014/main" id="{5C3C6D61-28BA-4E94-A463-41DE61B695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713" y="63745"/>
            <a:ext cx="67617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Point-slope Form of the Equation of a Line</a:t>
            </a:r>
          </a:p>
        </p:txBody>
      </p:sp>
      <p:sp>
        <p:nvSpPr>
          <p:cNvPr id="3075" name="Text Box 3">
            <a:extLst>
              <a:ext uri="{FF2B5EF4-FFF2-40B4-BE49-F238E27FC236}">
                <a16:creationId xmlns:a16="http://schemas.microsoft.com/office/drawing/2014/main" id="{AD1BA9D2-6076-4E67-9113-72D06B913C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713" y="586965"/>
            <a:ext cx="51577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Given a point (x</a:t>
            </a:r>
            <a:r>
              <a:rPr lang="en-US" altLang="en-US" sz="2800" b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,y</a:t>
            </a:r>
            <a:r>
              <a:rPr lang="en-US" altLang="en-US" sz="2800" b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and slope m</a:t>
            </a:r>
          </a:p>
        </p:txBody>
      </p:sp>
      <p:sp>
        <p:nvSpPr>
          <p:cNvPr id="3076" name="Text Box 4">
            <a:extLst>
              <a:ext uri="{FF2B5EF4-FFF2-40B4-BE49-F238E27FC236}">
                <a16:creationId xmlns:a16="http://schemas.microsoft.com/office/drawing/2014/main" id="{7447964A-248D-48CE-85FF-297976D2CD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88550" y="280903"/>
            <a:ext cx="2786339" cy="523220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– y</a:t>
            </a:r>
            <a:r>
              <a:rPr lang="en-US" altLang="en-US" sz="2800" b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m(x – x</a:t>
            </a:r>
            <a:r>
              <a:rPr lang="en-US" altLang="en-US" sz="2800" b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77" name="Text Box 5">
                <a:extLst>
                  <a:ext uri="{FF2B5EF4-FFF2-40B4-BE49-F238E27FC236}">
                    <a16:creationId xmlns:a16="http://schemas.microsoft.com/office/drawing/2014/main" id="{CCEAB0ED-E6C8-46C2-B57E-3C9ACFC4B30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3713" y="1121466"/>
                <a:ext cx="10779162" cy="12187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3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5.)	Find an equation of the line that passes through the points 	</a:t>
                </a:r>
                <a14:m>
                  <m:oMath xmlns:m="http://schemas.openxmlformats.org/officeDocument/2006/math">
                    <m:r>
                      <a:rPr lang="en-US" altLang="en-US" sz="3000" b="1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en-US" sz="3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en-US" sz="3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altLang="en-US" sz="3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</m:t>
                    </m:r>
                    <m:f>
                      <m:fPr>
                        <m:ctrlPr>
                          <a:rPr lang="en-US" altLang="en-US" sz="3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3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altLang="en-US" sz="3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n-US" altLang="en-US" sz="3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en-US" sz="3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and </a:t>
                </a:r>
                <a14:m>
                  <m:oMath xmlns:m="http://schemas.openxmlformats.org/officeDocument/2006/math">
                    <m:r>
                      <a:rPr lang="en-US" altLang="en-US" sz="3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en-US" sz="3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altLang="en-US" sz="3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,−</m:t>
                    </m:r>
                    <m:f>
                      <m:fPr>
                        <m:ctrlPr>
                          <a:rPr lang="en-US" altLang="en-US" sz="3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3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altLang="en-US" sz="3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  <m:r>
                      <a:rPr lang="en-US" altLang="en-US" sz="3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en-US" sz="3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</a:t>
                </a:r>
              </a:p>
            </p:txBody>
          </p:sp>
        </mc:Choice>
        <mc:Fallback>
          <p:sp>
            <p:nvSpPr>
              <p:cNvPr id="3077" name="Text Box 5">
                <a:extLst>
                  <a:ext uri="{FF2B5EF4-FFF2-40B4-BE49-F238E27FC236}">
                    <a16:creationId xmlns:a16="http://schemas.microsoft.com/office/drawing/2014/main" id="{CCEAB0ED-E6C8-46C2-B57E-3C9ACFC4B3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23713" y="1121466"/>
                <a:ext cx="10779162" cy="1218732"/>
              </a:xfrm>
              <a:prstGeom prst="rect">
                <a:avLst/>
              </a:prstGeom>
              <a:blipFill>
                <a:blip r:embed="rId3"/>
                <a:stretch>
                  <a:fillRect l="-1357" t="-7000" r="-113" b="-1000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5BE7503B-D8E5-061B-8371-9E45989B0780}"/>
                  </a:ext>
                </a:extLst>
              </p:cNvPr>
              <p:cNvSpPr/>
              <p:nvPr/>
            </p:nvSpPr>
            <p:spPr>
              <a:xfrm>
                <a:off x="202785" y="2457053"/>
                <a:ext cx="4449680" cy="7182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altLang="en-US" sz="2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</a:t>
                </a:r>
                <a:r>
                  <a:rPr lang="en-US" altLang="en-US" sz="2800" b="1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.) Find the slope </a:t>
                </a:r>
                <a14:m>
                  <m:oMath xmlns:m="http://schemas.openxmlformats.org/officeDocument/2006/math">
                    <m:r>
                      <a:rPr lang="en-US" altLang="en-US" sz="28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𝐦</m:t>
                    </m:r>
                    <m:r>
                      <a:rPr lang="en-US" altLang="en-US" sz="28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en-US" sz="2800" b="1" i="1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en-US" sz="2800" b="1" i="1">
                                <a:solidFill>
                                  <a:schemeClr val="tx1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en-US" sz="2800" b="1" i="1">
                                <a:solidFill>
                                  <a:schemeClr val="tx1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𝒚</m:t>
                            </m:r>
                          </m:e>
                          <m:sub>
                            <m:r>
                              <a:rPr lang="en-US" altLang="en-US" sz="2800" b="1" i="1">
                                <a:solidFill>
                                  <a:schemeClr val="tx1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a:rPr lang="en-US" altLang="en-US" sz="2800" b="1" i="1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altLang="en-US" sz="2800" b="1" i="1">
                                <a:solidFill>
                                  <a:schemeClr val="tx1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en-US" sz="2800" b="1" i="1">
                                <a:solidFill>
                                  <a:schemeClr val="tx1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𝒚</m:t>
                            </m:r>
                          </m:e>
                          <m:sub>
                            <m:r>
                              <a:rPr lang="en-US" altLang="en-US" sz="2800" b="1" i="1">
                                <a:solidFill>
                                  <a:schemeClr val="tx1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altLang="en-US" sz="2800" b="1" i="1">
                                <a:solidFill>
                                  <a:schemeClr val="tx1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en-US" sz="2800" b="1" i="1">
                                <a:solidFill>
                                  <a:schemeClr val="tx1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altLang="en-US" sz="2800" b="1" i="1">
                                <a:solidFill>
                                  <a:schemeClr val="tx1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a:rPr lang="en-US" altLang="en-US" sz="2800" b="1" i="1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altLang="en-US" sz="2800" b="1" i="1">
                                <a:solidFill>
                                  <a:schemeClr val="tx1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en-US" sz="2800" b="1" i="1">
                                <a:solidFill>
                                  <a:schemeClr val="tx1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altLang="en-US" sz="2800" b="1" i="1">
                                <a:solidFill>
                                  <a:schemeClr val="tx1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den>
                    </m:f>
                  </m:oMath>
                </a14:m>
                <a:endParaRPr lang="en-US" sz="28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5BE7503B-D8E5-061B-8371-9E45989B078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785" y="2457053"/>
                <a:ext cx="4449680" cy="718274"/>
              </a:xfrm>
              <a:prstGeom prst="rect">
                <a:avLst/>
              </a:prstGeom>
              <a:blipFill>
                <a:blip r:embed="rId4"/>
                <a:stretch>
                  <a:fillRect l="-2877" t="-847" b="-93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F5271F50-AD26-DFB3-978E-FB808A8EB128}"/>
              </a:ext>
            </a:extLst>
          </p:cNvPr>
          <p:cNvCxnSpPr>
            <a:cxnSpLocks/>
          </p:cNvCxnSpPr>
          <p:nvPr/>
        </p:nvCxnSpPr>
        <p:spPr>
          <a:xfrm>
            <a:off x="0" y="2406512"/>
            <a:ext cx="12192000" cy="2533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96806B9-AC48-504C-0753-49C4117D840F}"/>
              </a:ext>
            </a:extLst>
          </p:cNvPr>
          <p:cNvCxnSpPr>
            <a:cxnSpLocks/>
          </p:cNvCxnSpPr>
          <p:nvPr/>
        </p:nvCxnSpPr>
        <p:spPr>
          <a:xfrm flipV="1">
            <a:off x="5014396" y="2431844"/>
            <a:ext cx="0" cy="392592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731625A3-93B8-DE70-0C9C-C2AF9E29F203}"/>
              </a:ext>
            </a:extLst>
          </p:cNvPr>
          <p:cNvSpPr/>
          <p:nvPr/>
        </p:nvSpPr>
        <p:spPr>
          <a:xfrm>
            <a:off x="5281501" y="2554580"/>
            <a:ext cx="687951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B.) Use point-slope formula </a:t>
            </a:r>
            <a:r>
              <a:rPr lang="en-US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– y</a:t>
            </a:r>
            <a:r>
              <a:rPr lang="en-US" altLang="en-US" sz="2800" b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m(x – x</a:t>
            </a:r>
            <a:r>
              <a:rPr lang="en-US" altLang="en-US" sz="2800" b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062335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 Box 5">
                <a:extLst>
                  <a:ext uri="{FF2B5EF4-FFF2-40B4-BE49-F238E27FC236}">
                    <a16:creationId xmlns:a16="http://schemas.microsoft.com/office/drawing/2014/main" id="{3AD17674-2515-4903-87BA-63BCC6FFB34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2863" y="72615"/>
                <a:ext cx="11338617" cy="12209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3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6.) Find the slope and the y-intercept (if possible of the line).  Sketch   </a:t>
                </a: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3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  the graph of the equation:  	</a:t>
                </a:r>
                <a14:m>
                  <m:oMath xmlns:m="http://schemas.openxmlformats.org/officeDocument/2006/math">
                    <m:r>
                      <a:rPr lang="en-US" altLang="en-US" sz="3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altLang="en-US" sz="3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en-US" sz="3000" b="1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altLang="en-US" sz="3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3000" b="1" i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altLang="en-US" sz="3000" b="1" i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  <m:r>
                      <a:rPr lang="en-US" altLang="en-US" sz="3000" b="1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𝐱</m:t>
                    </m:r>
                    <m:r>
                      <a:rPr lang="en-US" altLang="en-US" sz="3000" b="1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en-US" sz="3000" b="1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endParaRPr lang="en-US" altLang="en-US" sz="3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6" name="Text Box 5">
                <a:extLst>
                  <a:ext uri="{FF2B5EF4-FFF2-40B4-BE49-F238E27FC236}">
                    <a16:creationId xmlns:a16="http://schemas.microsoft.com/office/drawing/2014/main" id="{3AD17674-2515-4903-87BA-63BCC6FFB3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2863" y="72615"/>
                <a:ext cx="11338617" cy="1220912"/>
              </a:xfrm>
              <a:prstGeom prst="rect">
                <a:avLst/>
              </a:prstGeom>
              <a:blipFill>
                <a:blip r:embed="rId3"/>
                <a:stretch>
                  <a:fillRect l="-1290" t="-7000" r="-3065" b="-1000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>
            <a:extLst>
              <a:ext uri="{FF2B5EF4-FFF2-40B4-BE49-F238E27FC236}">
                <a16:creationId xmlns:a16="http://schemas.microsoft.com/office/drawing/2014/main" id="{452D3D1A-55AB-4C21-9C52-AACD586ACD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7614" y="1293527"/>
            <a:ext cx="5803866" cy="4854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5596059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688</Words>
  <Application>Microsoft Office PowerPoint</Application>
  <PresentationFormat>Widescreen</PresentationFormat>
  <Paragraphs>74</Paragraphs>
  <Slides>14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Calibri</vt:lpstr>
      <vt:lpstr>Calibri Light</vt:lpstr>
      <vt:lpstr>Cambria Math</vt:lpstr>
      <vt:lpstr>Times New Roman</vt:lpstr>
      <vt:lpstr>Retrospect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Kuniega</dc:creator>
  <cp:lastModifiedBy>Michael Kuniega</cp:lastModifiedBy>
  <cp:revision>1</cp:revision>
  <dcterms:created xsi:type="dcterms:W3CDTF">2022-12-25T21:57:17Z</dcterms:created>
  <dcterms:modified xsi:type="dcterms:W3CDTF">2022-12-25T23:37:46Z</dcterms:modified>
</cp:coreProperties>
</file>